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52" r:id="rId3"/>
    <p:sldId id="257" r:id="rId4"/>
    <p:sldId id="341" r:id="rId5"/>
    <p:sldId id="337" r:id="rId6"/>
    <p:sldId id="331" r:id="rId7"/>
    <p:sldId id="336" r:id="rId8"/>
    <p:sldId id="330" r:id="rId9"/>
    <p:sldId id="344" r:id="rId10"/>
    <p:sldId id="345" r:id="rId11"/>
  </p:sldIdLst>
  <p:sldSz cx="12192000" cy="6858000"/>
  <p:notesSz cx="6858000" cy="9144000"/>
  <p:embeddedFontLst>
    <p:embeddedFont>
      <p:font typeface="苏新诗古印宋简" panose="02010609000101010101" pitchFamily="49" charset="-122"/>
      <p:regular r:id="rId15"/>
    </p:embeddedFont>
    <p:embeddedFont>
      <p:font typeface="汉仪南宫体简" panose="02010609000101010101" pitchFamily="49" charset="-122"/>
      <p:regular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汉仪全唐诗简" panose="00020600040101010101" pitchFamily="18" charset="-122"/>
      <p:regular r:id="rId21"/>
    </p:embeddedFont>
    <p:embeddedFont>
      <p:font typeface="Angsana New" panose="02020603050405020304" pitchFamily="18" charset="-34"/>
      <p:regular r:id="rId22"/>
      <p:bold r:id="rId23"/>
      <p:italic r:id="rId24"/>
      <p:boldItalic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Calibri Light" panose="020F0302020204030204" charset="0"/>
      <p:regular r:id="rId30"/>
      <p:italic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A72434"/>
    <a:srgbClr val="AC0000"/>
    <a:srgbClr val="B69766"/>
    <a:srgbClr val="262626"/>
    <a:srgbClr val="15305C"/>
    <a:srgbClr val="FF0000"/>
    <a:srgbClr val="A41A01"/>
    <a:srgbClr val="CB2B3E"/>
    <a:srgbClr val="D4000E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4" d="100"/>
          <a:sy n="124" d="100"/>
        </p:scale>
        <p:origin x="588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3.xml"/><Relationship Id="rId31" Type="http://schemas.openxmlformats.org/officeDocument/2006/relationships/font" Target="fonts/font17.fntdata"/><Relationship Id="rId30" Type="http://schemas.openxmlformats.org/officeDocument/2006/relationships/font" Target="fonts/font16.fntdata"/><Relationship Id="rId3" Type="http://schemas.openxmlformats.org/officeDocument/2006/relationships/slide" Target="slides/slide1.xml"/><Relationship Id="rId29" Type="http://schemas.openxmlformats.org/officeDocument/2006/relationships/font" Target="fonts/font15.fntdata"/><Relationship Id="rId28" Type="http://schemas.openxmlformats.org/officeDocument/2006/relationships/font" Target="fonts/font14.fntdata"/><Relationship Id="rId27" Type="http://schemas.openxmlformats.org/officeDocument/2006/relationships/font" Target="fonts/font13.fntdata"/><Relationship Id="rId26" Type="http://schemas.openxmlformats.org/officeDocument/2006/relationships/font" Target="fonts/font12.fntdata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295275" y="266700"/>
            <a:ext cx="11601450" cy="6334125"/>
          </a:xfrm>
          <a:prstGeom prst="rect">
            <a:avLst/>
          </a:prstGeom>
          <a:solidFill>
            <a:schemeClr val="bg1"/>
          </a:solidFill>
          <a:ln w="19050">
            <a:solidFill>
              <a:srgbClr val="A7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苏新诗古印宋简" panose="0201060900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jpe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98802" y="733424"/>
            <a:ext cx="4141326" cy="5857875"/>
            <a:chOff x="504592" y="504824"/>
            <a:chExt cx="4141326" cy="58578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92" y="504824"/>
              <a:ext cx="4141326" cy="585787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73977" y="3151909"/>
              <a:ext cx="144088" cy="554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495440" y="733416"/>
            <a:ext cx="65129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A72434"/>
                </a:solidFill>
                <a:effectLst>
                  <a:outerShdw blurRad="190500" dir="7680000" sy="23000" kx="1200000" algn="br" rotWithShape="0">
                    <a:srgbClr val="000000">
                      <a:alpha val="50000"/>
                    </a:srgbClr>
                  </a:outerShdw>
                </a:effectLst>
                <a:latin typeface="书体坊米芾体" panose="02010601030101010101" pitchFamily="2" charset="-122"/>
                <a:ea typeface="书体坊米芾体" panose="02010601030101010101" pitchFamily="2" charset="-122"/>
              </a:rPr>
              <a:t>国</a:t>
            </a:r>
            <a:endParaRPr lang="zh-CN" altLang="en-US" sz="7200" dirty="0">
              <a:solidFill>
                <a:srgbClr val="A72434"/>
              </a:solidFill>
              <a:effectLst>
                <a:outerShdw blurRad="190500" dir="7680000" sy="23000" kx="1200000" algn="br" rotWithShape="0">
                  <a:srgbClr val="000000">
                    <a:alpha val="50000"/>
                  </a:srgbClr>
                </a:outerShdw>
              </a:effectLst>
              <a:latin typeface="书体坊米芾体" panose="02010601030101010101" pitchFamily="2" charset="-122"/>
              <a:ea typeface="书体坊米芾体" panose="02010601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68846" y="1436640"/>
            <a:ext cx="1459591" cy="14693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8800" dirty="0">
                <a:solidFill>
                  <a:srgbClr val="A72434"/>
                </a:solidFill>
                <a:effectLst>
                  <a:outerShdw blurRad="190500" dir="7680000" sy="23000" kx="1200000" algn="br" rotWithShape="0">
                    <a:srgbClr val="000000">
                      <a:alpha val="50000"/>
                    </a:srgbClr>
                  </a:outerShdw>
                </a:effectLst>
                <a:latin typeface="书体坊米芾体" panose="02010601030101010101" pitchFamily="2" charset="-122"/>
                <a:ea typeface="书体坊米芾体" panose="02010601030101010101" pitchFamily="2" charset="-122"/>
              </a:rPr>
              <a:t>粹</a:t>
            </a:r>
            <a:endParaRPr lang="zh-CN" altLang="en-US" sz="8800" dirty="0">
              <a:solidFill>
                <a:srgbClr val="A72434"/>
              </a:solidFill>
              <a:effectLst>
                <a:outerShdw blurRad="190500" dir="7680000" sy="23000" kx="1200000" algn="br" rotWithShape="0">
                  <a:srgbClr val="000000">
                    <a:alpha val="50000"/>
                  </a:srgbClr>
                </a:outerShdw>
              </a:effectLst>
              <a:latin typeface="书体坊米芾体" panose="02010601030101010101" pitchFamily="2" charset="-122"/>
              <a:ea typeface="书体坊米芾体" panose="02010601030101010101" pitchFamily="2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3966916" y="2513742"/>
            <a:ext cx="7274453" cy="183042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7200"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BeiJing Opera</a:t>
            </a:r>
            <a:endParaRPr lang="zh-CN" altLang="en-US" sz="7200"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82226" y="5137980"/>
            <a:ext cx="5047792" cy="632706"/>
            <a:chOff x="3387351" y="2787780"/>
            <a:chExt cx="3078466" cy="295717"/>
          </a:xfrm>
        </p:grpSpPr>
        <p:sp>
          <p:nvSpPr>
            <p:cNvPr id="27" name="矩形 26"/>
            <p:cNvSpPr/>
            <p:nvPr/>
          </p:nvSpPr>
          <p:spPr>
            <a:xfrm>
              <a:off x="3387351" y="2787780"/>
              <a:ext cx="1185863" cy="295703"/>
            </a:xfrm>
            <a:prstGeom prst="rect">
              <a:avLst/>
            </a:prstGeom>
            <a:solidFill>
              <a:srgbClr val="CB2B3E">
                <a:alpha val="100000"/>
              </a:srgbClr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演讲者：蒋子韬</a:t>
              </a:r>
              <a:endPara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744219" y="2787782"/>
              <a:ext cx="1721598" cy="295715"/>
            </a:xfrm>
            <a:prstGeom prst="rect">
              <a:avLst/>
            </a:prstGeom>
            <a:solidFill>
              <a:srgbClr val="CB2B3E">
                <a:alpha val="100000"/>
              </a:srgbClr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/>
            <a:lstStyle/>
            <a:p>
              <a:pPr marL="0" indent="0" algn="ctr" defTabSz="685800" rtl="0" eaLnBrk="1" latinLnBrk="0" hangingPunct="1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制作人：李和平，蒋子韬</a:t>
              </a:r>
              <a:endParaRPr lang="zh-CN" altLang="en-US" sz="1600" b="1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4972213" y="3678000"/>
            <a:ext cx="1121149" cy="945645"/>
            <a:chOff x="1043721" y="3774717"/>
            <a:chExt cx="1121149" cy="945645"/>
          </a:xfrm>
        </p:grpSpPr>
        <p:grpSp>
          <p:nvGrpSpPr>
            <p:cNvPr id="64" name="组合 63"/>
            <p:cNvGrpSpPr/>
            <p:nvPr/>
          </p:nvGrpSpPr>
          <p:grpSpPr>
            <a:xfrm rot="18889788">
              <a:off x="1042387" y="3828661"/>
              <a:ext cx="762000" cy="759332"/>
              <a:chOff x="6191250" y="1085850"/>
              <a:chExt cx="1120364" cy="1116441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6191250" y="1085850"/>
                <a:ext cx="1066800" cy="1066800"/>
              </a:xfrm>
              <a:prstGeom prst="rect">
                <a:avLst/>
              </a:prstGeom>
              <a:noFill/>
              <a:ln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6244814" y="1135491"/>
                <a:ext cx="1066800" cy="1066800"/>
              </a:xfrm>
              <a:prstGeom prst="rect">
                <a:avLst/>
              </a:prstGeom>
              <a:noFill/>
              <a:ln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1573585" y="3774717"/>
              <a:ext cx="509257" cy="945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85584" y="3919150"/>
              <a:ext cx="10792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3800">
                  <a:solidFill>
                    <a:schemeClr val="tx1">
                      <a:lumMod val="75000"/>
                      <a:lumOff val="25000"/>
                    </a:schemeClr>
                  </a:solidFill>
                  <a:latin typeface="书体坊米芾体" panose="02010601030101010101" pitchFamily="2" charset="-122"/>
                  <a:ea typeface="书体坊米芾体" panose="0201060103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0F0F0F"/>
                  </a:solidFill>
                </a:rPr>
                <a:t>2nd</a:t>
              </a:r>
              <a:endParaRPr lang="zh-CN" altLang="en-US" sz="3200" dirty="0">
                <a:solidFill>
                  <a:srgbClr val="0F0F0F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11894" y="271537"/>
            <a:ext cx="4394052" cy="3292128"/>
            <a:chOff x="406548" y="262155"/>
            <a:chExt cx="4394052" cy="329212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1" r="13134" b="56935"/>
            <a:stretch>
              <a:fillRect/>
            </a:stretch>
          </p:blipFill>
          <p:spPr>
            <a:xfrm>
              <a:off x="406548" y="262155"/>
              <a:ext cx="4090104" cy="2953381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044241" y="2797924"/>
              <a:ext cx="756359" cy="756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49" y="262155"/>
            <a:ext cx="4212317" cy="630644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205784" y="3822433"/>
            <a:ext cx="3413829" cy="620148"/>
            <a:chOff x="3856225" y="2029828"/>
            <a:chExt cx="3413829" cy="785057"/>
          </a:xfrm>
        </p:grpSpPr>
        <p:sp>
          <p:nvSpPr>
            <p:cNvPr id="68" name="文本框 67"/>
            <p:cNvSpPr txBox="1"/>
            <p:nvPr/>
          </p:nvSpPr>
          <p:spPr>
            <a:xfrm>
              <a:off x="3856225" y="2076139"/>
              <a:ext cx="3413829" cy="73874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C00000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Origins</a:t>
              </a:r>
              <a:endParaRPr lang="zh-CN" altLang="en-US" sz="3200" dirty="0">
                <a:solidFill>
                  <a:srgbClr val="C00000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873259" y="2029828"/>
              <a:ext cx="309880" cy="229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051" name="组合 2050"/>
          <p:cNvGrpSpPr/>
          <p:nvPr/>
        </p:nvGrpSpPr>
        <p:grpSpPr>
          <a:xfrm>
            <a:off x="271472" y="670040"/>
            <a:ext cx="2599295" cy="2834259"/>
            <a:chOff x="5479026" y="-1179789"/>
            <a:chExt cx="2438204" cy="2763268"/>
          </a:xfrm>
        </p:grpSpPr>
        <p:sp>
          <p:nvSpPr>
            <p:cNvPr id="105" name="文本框 104"/>
            <p:cNvSpPr txBox="1"/>
            <p:nvPr/>
          </p:nvSpPr>
          <p:spPr>
            <a:xfrm>
              <a:off x="6396161" y="294523"/>
              <a:ext cx="1521069" cy="1288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solidFill>
                    <a:schemeClr val="tx1">
                      <a:lumMod val="75000"/>
                      <a:lumOff val="25000"/>
                      <a:alpha val="51000"/>
                    </a:schemeClr>
                  </a:solidFill>
                  <a:latin typeface="书体坊米芾体" panose="02010601030101010101" pitchFamily="2" charset="-122"/>
                  <a:ea typeface="书体坊米芾体" panose="02010601030101010101" pitchFamily="2" charset="-122"/>
                </a:rPr>
                <a:t>录</a:t>
              </a:r>
              <a:endParaRPr lang="zh-CN" altLang="en-US" sz="8000" dirty="0">
                <a:solidFill>
                  <a:schemeClr val="tx1">
                    <a:lumMod val="75000"/>
                    <a:lumOff val="25000"/>
                    <a:alpha val="51000"/>
                  </a:schemeClr>
                </a:solidFill>
                <a:latin typeface="书体坊米芾体" panose="02010601030101010101" pitchFamily="2" charset="-122"/>
                <a:ea typeface="书体坊米芾体" panose="02010601030101010101" pitchFamily="2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5479026" y="-1179789"/>
              <a:ext cx="2010136" cy="2347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3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书体坊米芾体" panose="02010601030101010101" pitchFamily="2" charset="-122"/>
                  <a:ea typeface="书体坊米芾体" panose="02010601030101010101" pitchFamily="2" charset="-122"/>
                </a:rPr>
                <a:t>目</a:t>
              </a:r>
              <a:endParaRPr lang="zh-CN" altLang="en-US" sz="13800" dirty="0">
                <a:solidFill>
                  <a:schemeClr val="tx1">
                    <a:lumMod val="75000"/>
                    <a:lumOff val="25000"/>
                  </a:schemeClr>
                </a:solidFill>
                <a:latin typeface="书体坊米芾体" panose="02010601030101010101" pitchFamily="2" charset="-122"/>
                <a:ea typeface="书体坊米芾体" panose="02010601030101010101" pitchFamily="2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6953833" y="-631581"/>
              <a:ext cx="402061" cy="12511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书体坊米芾体" panose="02010601030101010101" pitchFamily="2" charset="-122"/>
                  <a:ea typeface="书体坊米芾体" panose="02010601030101010101" pitchFamily="2" charset="-122"/>
                </a:rPr>
                <a:t>CONTENTS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书体坊米芾体" panose="02010601030101010101" pitchFamily="2" charset="-122"/>
                <a:ea typeface="书体坊米芾体" panose="02010601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04083" y="3858999"/>
            <a:ext cx="3936205" cy="952600"/>
            <a:chOff x="4015662" y="1819562"/>
            <a:chExt cx="3936205" cy="952600"/>
          </a:xfrm>
        </p:grpSpPr>
        <p:sp>
          <p:nvSpPr>
            <p:cNvPr id="29" name="文本框 28"/>
            <p:cNvSpPr txBox="1"/>
            <p:nvPr/>
          </p:nvSpPr>
          <p:spPr>
            <a:xfrm>
              <a:off x="4015662" y="1819562"/>
              <a:ext cx="3936205" cy="948689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Basic aritstic means</a:t>
              </a:r>
              <a:endParaRPr lang="zh-CN" altLang="en-US" sz="2800" dirty="0">
                <a:solidFill>
                  <a:srgbClr val="C00000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015680" y="2542292"/>
              <a:ext cx="309880" cy="229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148850" y="5266175"/>
            <a:ext cx="3470763" cy="896232"/>
            <a:chOff x="3873259" y="1363466"/>
            <a:chExt cx="3470763" cy="896232"/>
          </a:xfrm>
        </p:grpSpPr>
        <p:sp>
          <p:nvSpPr>
            <p:cNvPr id="33" name="文本框 32"/>
            <p:cNvSpPr txBox="1"/>
            <p:nvPr/>
          </p:nvSpPr>
          <p:spPr>
            <a:xfrm>
              <a:off x="3930193" y="1363466"/>
              <a:ext cx="3413829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Characters</a:t>
              </a:r>
              <a:endParaRPr lang="zh-CN" altLang="en-US" sz="2800" dirty="0">
                <a:solidFill>
                  <a:srgbClr val="C00000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873259" y="2029828"/>
              <a:ext cx="309880" cy="2298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90960" y="3697046"/>
            <a:ext cx="1185915" cy="945645"/>
            <a:chOff x="1043721" y="3774717"/>
            <a:chExt cx="1185915" cy="945645"/>
          </a:xfrm>
        </p:grpSpPr>
        <p:grpSp>
          <p:nvGrpSpPr>
            <p:cNvPr id="16" name="组合 15"/>
            <p:cNvGrpSpPr/>
            <p:nvPr/>
          </p:nvGrpSpPr>
          <p:grpSpPr>
            <a:xfrm rot="18889788">
              <a:off x="1042387" y="3828661"/>
              <a:ext cx="762000" cy="759332"/>
              <a:chOff x="6191250" y="1085850"/>
              <a:chExt cx="1120364" cy="1116441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6191250" y="1085850"/>
                <a:ext cx="1066800" cy="1066800"/>
              </a:xfrm>
              <a:prstGeom prst="rect">
                <a:avLst/>
              </a:prstGeom>
              <a:noFill/>
              <a:ln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6244814" y="1135491"/>
                <a:ext cx="1066800" cy="1066800"/>
              </a:xfrm>
              <a:prstGeom prst="rect">
                <a:avLst/>
              </a:prstGeom>
              <a:noFill/>
              <a:ln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1573585" y="3774717"/>
              <a:ext cx="509257" cy="945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50350" y="3898509"/>
              <a:ext cx="10792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3800">
                  <a:solidFill>
                    <a:schemeClr val="tx1">
                      <a:lumMod val="75000"/>
                      <a:lumOff val="25000"/>
                    </a:schemeClr>
                  </a:solidFill>
                  <a:latin typeface="书体坊米芾体" panose="02010601030101010101" pitchFamily="2" charset="-122"/>
                  <a:ea typeface="书体坊米芾体" panose="0201060103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0F0F0F"/>
                  </a:solidFill>
                </a:rPr>
                <a:t>1st</a:t>
              </a:r>
              <a:endParaRPr lang="zh-CN" altLang="en-US" sz="3200" dirty="0">
                <a:solidFill>
                  <a:srgbClr val="0F0F0F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47918" y="5004308"/>
            <a:ext cx="1206634" cy="945645"/>
            <a:chOff x="1043721" y="3774717"/>
            <a:chExt cx="1206634" cy="945645"/>
          </a:xfrm>
        </p:grpSpPr>
        <p:grpSp>
          <p:nvGrpSpPr>
            <p:cNvPr id="71" name="组合 70"/>
            <p:cNvGrpSpPr/>
            <p:nvPr/>
          </p:nvGrpSpPr>
          <p:grpSpPr>
            <a:xfrm rot="18889788">
              <a:off x="1042387" y="3828661"/>
              <a:ext cx="762000" cy="759332"/>
              <a:chOff x="6191250" y="1085850"/>
              <a:chExt cx="1120364" cy="1116441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6191250" y="1085850"/>
                <a:ext cx="1066800" cy="1066800"/>
              </a:xfrm>
              <a:prstGeom prst="rect">
                <a:avLst/>
              </a:prstGeom>
              <a:noFill/>
              <a:ln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244814" y="1135491"/>
                <a:ext cx="1066800" cy="1066800"/>
              </a:xfrm>
              <a:prstGeom prst="rect">
                <a:avLst/>
              </a:prstGeom>
              <a:noFill/>
              <a:ln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2" name="矩形 71"/>
            <p:cNvSpPr/>
            <p:nvPr/>
          </p:nvSpPr>
          <p:spPr>
            <a:xfrm>
              <a:off x="1573585" y="3774717"/>
              <a:ext cx="509257" cy="945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171069" y="3917602"/>
              <a:ext cx="10792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3800">
                  <a:solidFill>
                    <a:schemeClr val="tx1">
                      <a:lumMod val="75000"/>
                      <a:lumOff val="25000"/>
                    </a:schemeClr>
                  </a:solidFill>
                  <a:latin typeface="书体坊米芾体" panose="02010601030101010101" pitchFamily="2" charset="-122"/>
                  <a:ea typeface="书体坊米芾体" panose="0201060103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0F0F0F"/>
                  </a:solidFill>
                </a:rPr>
                <a:t>4th</a:t>
              </a:r>
              <a:endParaRPr lang="zh-CN" altLang="en-US" sz="6000" dirty="0">
                <a:solidFill>
                  <a:srgbClr val="0F0F0F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166665" y="5023354"/>
            <a:ext cx="1210249" cy="945645"/>
            <a:chOff x="1043721" y="3774717"/>
            <a:chExt cx="1210249" cy="945645"/>
          </a:xfrm>
        </p:grpSpPr>
        <p:grpSp>
          <p:nvGrpSpPr>
            <p:cNvPr id="78" name="组合 77"/>
            <p:cNvGrpSpPr/>
            <p:nvPr/>
          </p:nvGrpSpPr>
          <p:grpSpPr>
            <a:xfrm rot="18889788">
              <a:off x="1042387" y="3828661"/>
              <a:ext cx="762000" cy="759332"/>
              <a:chOff x="6191250" y="1085850"/>
              <a:chExt cx="1120364" cy="1116441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6191250" y="1085850"/>
                <a:ext cx="1066800" cy="1066800"/>
              </a:xfrm>
              <a:prstGeom prst="rect">
                <a:avLst/>
              </a:prstGeom>
              <a:noFill/>
              <a:ln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6244814" y="1135491"/>
                <a:ext cx="1066800" cy="1066800"/>
              </a:xfrm>
              <a:prstGeom prst="rect">
                <a:avLst/>
              </a:prstGeom>
              <a:noFill/>
              <a:ln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9" name="矩形 78"/>
            <p:cNvSpPr/>
            <p:nvPr/>
          </p:nvSpPr>
          <p:spPr>
            <a:xfrm>
              <a:off x="1573585" y="3774717"/>
              <a:ext cx="509257" cy="945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174684" y="3898539"/>
              <a:ext cx="10792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3800">
                  <a:solidFill>
                    <a:schemeClr val="tx1">
                      <a:lumMod val="75000"/>
                      <a:lumOff val="25000"/>
                    </a:schemeClr>
                  </a:solidFill>
                  <a:latin typeface="书体坊米芾体" panose="02010601030101010101" pitchFamily="2" charset="-122"/>
                  <a:ea typeface="书体坊米芾体" panose="0201060103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0F0F0F"/>
                  </a:solidFill>
                </a:rPr>
                <a:t>3rd</a:t>
              </a:r>
              <a:endParaRPr lang="zh-CN" altLang="en-US" sz="6000" dirty="0">
                <a:solidFill>
                  <a:srgbClr val="0F0F0F"/>
                </a:solid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6011292" y="5227667"/>
            <a:ext cx="4154334" cy="704851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rPr>
              <a:t>Facial</a:t>
            </a:r>
            <a:r>
              <a:rPr lang="zh-CN" altLang="en-US" sz="2800" dirty="0">
                <a:solidFill>
                  <a:srgbClr val="C00000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rPr>
              <a:t>Make</a:t>
            </a:r>
            <a:r>
              <a:rPr lang="zh-CN" altLang="en-US" sz="2800" dirty="0">
                <a:solidFill>
                  <a:srgbClr val="C00000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rPr>
              <a:t>-</a:t>
            </a:r>
            <a:r>
              <a:rPr lang="en-US" altLang="zh-CN" sz="2800" dirty="0">
                <a:solidFill>
                  <a:srgbClr val="C00000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rPr>
              <a:t>Up </a:t>
            </a:r>
            <a:endParaRPr lang="zh-CN" altLang="en-US" sz="2800" dirty="0">
              <a:solidFill>
                <a:srgbClr val="C00000"/>
              </a:solidFill>
              <a:latin typeface="苏新诗古印宋简" panose="02010609000101010101" pitchFamily="49" charset="-122"/>
              <a:ea typeface="苏新诗古印宋简" panose="0201060900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961199" y="330313"/>
            <a:ext cx="4676775" cy="1162021"/>
            <a:chOff x="5875541" y="1248575"/>
            <a:chExt cx="4676775" cy="1162021"/>
          </a:xfrm>
        </p:grpSpPr>
        <p:grpSp>
          <p:nvGrpSpPr>
            <p:cNvPr id="12" name="组合 11"/>
            <p:cNvGrpSpPr/>
            <p:nvPr/>
          </p:nvGrpSpPr>
          <p:grpSpPr>
            <a:xfrm>
              <a:off x="5875541" y="1248575"/>
              <a:ext cx="4676775" cy="1162021"/>
              <a:chOff x="-800100" y="1715552"/>
              <a:chExt cx="11553825" cy="2870736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-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00100" y="1715552"/>
                <a:ext cx="11553825" cy="2870736"/>
              </a:xfrm>
              <a:prstGeom prst="rect">
                <a:avLst/>
              </a:prstGeom>
            </p:spPr>
          </p:pic>
          <p:sp>
            <p:nvSpPr>
              <p:cNvPr id="21" name="任意多边形: 形状 20"/>
              <p:cNvSpPr/>
              <p:nvPr/>
            </p:nvSpPr>
            <p:spPr>
              <a:xfrm>
                <a:off x="1526644" y="2786589"/>
                <a:ext cx="6750197" cy="1245324"/>
              </a:xfrm>
              <a:custGeom>
                <a:avLst/>
                <a:gdLst>
                  <a:gd name="connsiteX0" fmla="*/ 371475 w 6496050"/>
                  <a:gd name="connsiteY0" fmla="*/ 0 h 990600"/>
                  <a:gd name="connsiteX1" fmla="*/ 0 w 6496050"/>
                  <a:gd name="connsiteY1" fmla="*/ 371475 h 990600"/>
                  <a:gd name="connsiteX2" fmla="*/ 142875 w 6496050"/>
                  <a:gd name="connsiteY2" fmla="*/ 657225 h 990600"/>
                  <a:gd name="connsiteX3" fmla="*/ 219075 w 6496050"/>
                  <a:gd name="connsiteY3" fmla="*/ 790575 h 990600"/>
                  <a:gd name="connsiteX4" fmla="*/ 933450 w 6496050"/>
                  <a:gd name="connsiteY4" fmla="*/ 990600 h 990600"/>
                  <a:gd name="connsiteX5" fmla="*/ 5610225 w 6496050"/>
                  <a:gd name="connsiteY5" fmla="*/ 952500 h 990600"/>
                  <a:gd name="connsiteX6" fmla="*/ 6353175 w 6496050"/>
                  <a:gd name="connsiteY6" fmla="*/ 914400 h 990600"/>
                  <a:gd name="connsiteX7" fmla="*/ 6496050 w 6496050"/>
                  <a:gd name="connsiteY7" fmla="*/ 733425 h 990600"/>
                  <a:gd name="connsiteX8" fmla="*/ 6372225 w 6496050"/>
                  <a:gd name="connsiteY8" fmla="*/ 314325 h 990600"/>
                  <a:gd name="connsiteX9" fmla="*/ 6238875 w 6496050"/>
                  <a:gd name="connsiteY9" fmla="*/ 47625 h 990600"/>
                  <a:gd name="connsiteX10" fmla="*/ 2028825 w 6496050"/>
                  <a:gd name="connsiteY10" fmla="*/ 76200 h 990600"/>
                  <a:gd name="connsiteX11" fmla="*/ 371475 w 6496050"/>
                  <a:gd name="connsiteY11" fmla="*/ 0 h 990600"/>
                  <a:gd name="connsiteX0-1" fmla="*/ 317521 w 6496050"/>
                  <a:gd name="connsiteY0-2" fmla="*/ 0 h 1071038"/>
                  <a:gd name="connsiteX1-3" fmla="*/ 0 w 6496050"/>
                  <a:gd name="connsiteY1-4" fmla="*/ 451913 h 1071038"/>
                  <a:gd name="connsiteX2-5" fmla="*/ 142875 w 6496050"/>
                  <a:gd name="connsiteY2-6" fmla="*/ 737663 h 1071038"/>
                  <a:gd name="connsiteX3-7" fmla="*/ 219075 w 6496050"/>
                  <a:gd name="connsiteY3-8" fmla="*/ 871013 h 1071038"/>
                  <a:gd name="connsiteX4-9" fmla="*/ 933450 w 6496050"/>
                  <a:gd name="connsiteY4-10" fmla="*/ 1071038 h 1071038"/>
                  <a:gd name="connsiteX5-11" fmla="*/ 5610225 w 6496050"/>
                  <a:gd name="connsiteY5-12" fmla="*/ 1032938 h 1071038"/>
                  <a:gd name="connsiteX6-13" fmla="*/ 6353175 w 6496050"/>
                  <a:gd name="connsiteY6-14" fmla="*/ 994838 h 1071038"/>
                  <a:gd name="connsiteX7-15" fmla="*/ 6496050 w 6496050"/>
                  <a:gd name="connsiteY7-16" fmla="*/ 813863 h 1071038"/>
                  <a:gd name="connsiteX8-17" fmla="*/ 6372225 w 6496050"/>
                  <a:gd name="connsiteY8-18" fmla="*/ 394763 h 1071038"/>
                  <a:gd name="connsiteX9-19" fmla="*/ 6238875 w 6496050"/>
                  <a:gd name="connsiteY9-20" fmla="*/ 128063 h 1071038"/>
                  <a:gd name="connsiteX10-21" fmla="*/ 2028825 w 6496050"/>
                  <a:gd name="connsiteY10-22" fmla="*/ 156638 h 1071038"/>
                  <a:gd name="connsiteX11-23" fmla="*/ 317521 w 6496050"/>
                  <a:gd name="connsiteY11-24" fmla="*/ 0 h 1071038"/>
                  <a:gd name="connsiteX0-25" fmla="*/ 410696 w 6589225"/>
                  <a:gd name="connsiteY0-26" fmla="*/ 0 h 1071038"/>
                  <a:gd name="connsiteX1-27" fmla="*/ 93175 w 6589225"/>
                  <a:gd name="connsiteY1-28" fmla="*/ 451913 h 1071038"/>
                  <a:gd name="connsiteX2-29" fmla="*/ 0 w 6589225"/>
                  <a:gd name="connsiteY2-30" fmla="*/ 617006 h 1071038"/>
                  <a:gd name="connsiteX3-31" fmla="*/ 312250 w 6589225"/>
                  <a:gd name="connsiteY3-32" fmla="*/ 871013 h 1071038"/>
                  <a:gd name="connsiteX4-33" fmla="*/ 1026625 w 6589225"/>
                  <a:gd name="connsiteY4-34" fmla="*/ 1071038 h 1071038"/>
                  <a:gd name="connsiteX5-35" fmla="*/ 5703400 w 6589225"/>
                  <a:gd name="connsiteY5-36" fmla="*/ 1032938 h 1071038"/>
                  <a:gd name="connsiteX6-37" fmla="*/ 6446350 w 6589225"/>
                  <a:gd name="connsiteY6-38" fmla="*/ 994838 h 1071038"/>
                  <a:gd name="connsiteX7-39" fmla="*/ 6589225 w 6589225"/>
                  <a:gd name="connsiteY7-40" fmla="*/ 813863 h 1071038"/>
                  <a:gd name="connsiteX8-41" fmla="*/ 6465400 w 6589225"/>
                  <a:gd name="connsiteY8-42" fmla="*/ 394763 h 1071038"/>
                  <a:gd name="connsiteX9-43" fmla="*/ 6332050 w 6589225"/>
                  <a:gd name="connsiteY9-44" fmla="*/ 128063 h 1071038"/>
                  <a:gd name="connsiteX10-45" fmla="*/ 2122000 w 6589225"/>
                  <a:gd name="connsiteY10-46" fmla="*/ 156638 h 1071038"/>
                  <a:gd name="connsiteX11-47" fmla="*/ 410696 w 6589225"/>
                  <a:gd name="connsiteY11-48" fmla="*/ 0 h 1071038"/>
                  <a:gd name="connsiteX0-49" fmla="*/ 410696 w 6589225"/>
                  <a:gd name="connsiteY0-50" fmla="*/ 0 h 1071038"/>
                  <a:gd name="connsiteX1-51" fmla="*/ 93175 w 6589225"/>
                  <a:gd name="connsiteY1-52" fmla="*/ 451913 h 1071038"/>
                  <a:gd name="connsiteX2-53" fmla="*/ 0 w 6589225"/>
                  <a:gd name="connsiteY2-54" fmla="*/ 617006 h 1071038"/>
                  <a:gd name="connsiteX3-55" fmla="*/ 190852 w 6589225"/>
                  <a:gd name="connsiteY3-56" fmla="*/ 951453 h 1071038"/>
                  <a:gd name="connsiteX4-57" fmla="*/ 1026625 w 6589225"/>
                  <a:gd name="connsiteY4-58" fmla="*/ 1071038 h 1071038"/>
                  <a:gd name="connsiteX5-59" fmla="*/ 5703400 w 6589225"/>
                  <a:gd name="connsiteY5-60" fmla="*/ 1032938 h 1071038"/>
                  <a:gd name="connsiteX6-61" fmla="*/ 6446350 w 6589225"/>
                  <a:gd name="connsiteY6-62" fmla="*/ 994838 h 1071038"/>
                  <a:gd name="connsiteX7-63" fmla="*/ 6589225 w 6589225"/>
                  <a:gd name="connsiteY7-64" fmla="*/ 813863 h 1071038"/>
                  <a:gd name="connsiteX8-65" fmla="*/ 6465400 w 6589225"/>
                  <a:gd name="connsiteY8-66" fmla="*/ 394763 h 1071038"/>
                  <a:gd name="connsiteX9-67" fmla="*/ 6332050 w 6589225"/>
                  <a:gd name="connsiteY9-68" fmla="*/ 128063 h 1071038"/>
                  <a:gd name="connsiteX10-69" fmla="*/ 2122000 w 6589225"/>
                  <a:gd name="connsiteY10-70" fmla="*/ 156638 h 1071038"/>
                  <a:gd name="connsiteX11-71" fmla="*/ 410696 w 6589225"/>
                  <a:gd name="connsiteY11-72" fmla="*/ 0 h 1071038"/>
                  <a:gd name="connsiteX0-73" fmla="*/ 410696 w 6589225"/>
                  <a:gd name="connsiteY0-74" fmla="*/ 0 h 1245322"/>
                  <a:gd name="connsiteX1-75" fmla="*/ 93175 w 6589225"/>
                  <a:gd name="connsiteY1-76" fmla="*/ 451913 h 1245322"/>
                  <a:gd name="connsiteX2-77" fmla="*/ 0 w 6589225"/>
                  <a:gd name="connsiteY2-78" fmla="*/ 617006 h 1245322"/>
                  <a:gd name="connsiteX3-79" fmla="*/ 190852 w 6589225"/>
                  <a:gd name="connsiteY3-80" fmla="*/ 951453 h 1245322"/>
                  <a:gd name="connsiteX4-81" fmla="*/ 439868 w 6589225"/>
                  <a:gd name="connsiteY4-82" fmla="*/ 1245322 h 1245322"/>
                  <a:gd name="connsiteX5-83" fmla="*/ 5703400 w 6589225"/>
                  <a:gd name="connsiteY5-84" fmla="*/ 1032938 h 1245322"/>
                  <a:gd name="connsiteX6-85" fmla="*/ 6446350 w 6589225"/>
                  <a:gd name="connsiteY6-86" fmla="*/ 994838 h 1245322"/>
                  <a:gd name="connsiteX7-87" fmla="*/ 6589225 w 6589225"/>
                  <a:gd name="connsiteY7-88" fmla="*/ 813863 h 1245322"/>
                  <a:gd name="connsiteX8-89" fmla="*/ 6465400 w 6589225"/>
                  <a:gd name="connsiteY8-90" fmla="*/ 394763 h 1245322"/>
                  <a:gd name="connsiteX9-91" fmla="*/ 6332050 w 6589225"/>
                  <a:gd name="connsiteY9-92" fmla="*/ 128063 h 1245322"/>
                  <a:gd name="connsiteX10-93" fmla="*/ 2122000 w 6589225"/>
                  <a:gd name="connsiteY10-94" fmla="*/ 156638 h 1245322"/>
                  <a:gd name="connsiteX11-95" fmla="*/ 410696 w 6589225"/>
                  <a:gd name="connsiteY11-96" fmla="*/ 0 h 1245322"/>
                  <a:gd name="connsiteX0-97" fmla="*/ 410696 w 6589225"/>
                  <a:gd name="connsiteY0-98" fmla="*/ 0 h 1245322"/>
                  <a:gd name="connsiteX1-99" fmla="*/ 93175 w 6589225"/>
                  <a:gd name="connsiteY1-100" fmla="*/ 451913 h 1245322"/>
                  <a:gd name="connsiteX2-101" fmla="*/ 0 w 6589225"/>
                  <a:gd name="connsiteY2-102" fmla="*/ 617006 h 1245322"/>
                  <a:gd name="connsiteX3-103" fmla="*/ 190852 w 6589225"/>
                  <a:gd name="connsiteY3-104" fmla="*/ 951453 h 1245322"/>
                  <a:gd name="connsiteX4-105" fmla="*/ 439868 w 6589225"/>
                  <a:gd name="connsiteY4-106" fmla="*/ 1245322 h 1245322"/>
                  <a:gd name="connsiteX5-107" fmla="*/ 5494328 w 6589225"/>
                  <a:gd name="connsiteY5-108" fmla="*/ 1207222 h 1245322"/>
                  <a:gd name="connsiteX6-109" fmla="*/ 6446350 w 6589225"/>
                  <a:gd name="connsiteY6-110" fmla="*/ 994838 h 1245322"/>
                  <a:gd name="connsiteX7-111" fmla="*/ 6589225 w 6589225"/>
                  <a:gd name="connsiteY7-112" fmla="*/ 813863 h 1245322"/>
                  <a:gd name="connsiteX8-113" fmla="*/ 6465400 w 6589225"/>
                  <a:gd name="connsiteY8-114" fmla="*/ 394763 h 1245322"/>
                  <a:gd name="connsiteX9-115" fmla="*/ 6332050 w 6589225"/>
                  <a:gd name="connsiteY9-116" fmla="*/ 128063 h 1245322"/>
                  <a:gd name="connsiteX10-117" fmla="*/ 2122000 w 6589225"/>
                  <a:gd name="connsiteY10-118" fmla="*/ 156638 h 1245322"/>
                  <a:gd name="connsiteX11-119" fmla="*/ 410696 w 6589225"/>
                  <a:gd name="connsiteY11-120" fmla="*/ 0 h 1245322"/>
                  <a:gd name="connsiteX0-121" fmla="*/ 410696 w 6589225"/>
                  <a:gd name="connsiteY0-122" fmla="*/ 0 h 1245322"/>
                  <a:gd name="connsiteX1-123" fmla="*/ 93175 w 6589225"/>
                  <a:gd name="connsiteY1-124" fmla="*/ 451913 h 1245322"/>
                  <a:gd name="connsiteX2-125" fmla="*/ 0 w 6589225"/>
                  <a:gd name="connsiteY2-126" fmla="*/ 617006 h 1245322"/>
                  <a:gd name="connsiteX3-127" fmla="*/ 190852 w 6589225"/>
                  <a:gd name="connsiteY3-128" fmla="*/ 951453 h 1245322"/>
                  <a:gd name="connsiteX4-129" fmla="*/ 439868 w 6589225"/>
                  <a:gd name="connsiteY4-130" fmla="*/ 1245322 h 1245322"/>
                  <a:gd name="connsiteX5-131" fmla="*/ 5494328 w 6589225"/>
                  <a:gd name="connsiteY5-132" fmla="*/ 1207222 h 1245322"/>
                  <a:gd name="connsiteX6-133" fmla="*/ 6405882 w 6589225"/>
                  <a:gd name="connsiteY6-134" fmla="*/ 1216045 h 1245322"/>
                  <a:gd name="connsiteX7-135" fmla="*/ 6589225 w 6589225"/>
                  <a:gd name="connsiteY7-136" fmla="*/ 813863 h 1245322"/>
                  <a:gd name="connsiteX8-137" fmla="*/ 6465400 w 6589225"/>
                  <a:gd name="connsiteY8-138" fmla="*/ 394763 h 1245322"/>
                  <a:gd name="connsiteX9-139" fmla="*/ 6332050 w 6589225"/>
                  <a:gd name="connsiteY9-140" fmla="*/ 128063 h 1245322"/>
                  <a:gd name="connsiteX10-141" fmla="*/ 2122000 w 6589225"/>
                  <a:gd name="connsiteY10-142" fmla="*/ 156638 h 1245322"/>
                  <a:gd name="connsiteX11-143" fmla="*/ 410696 w 6589225"/>
                  <a:gd name="connsiteY11-144" fmla="*/ 0 h 1245322"/>
                  <a:gd name="connsiteX0-145" fmla="*/ 410696 w 6791556"/>
                  <a:gd name="connsiteY0-146" fmla="*/ 0 h 1245322"/>
                  <a:gd name="connsiteX1-147" fmla="*/ 93175 w 6791556"/>
                  <a:gd name="connsiteY1-148" fmla="*/ 451913 h 1245322"/>
                  <a:gd name="connsiteX2-149" fmla="*/ 0 w 6791556"/>
                  <a:gd name="connsiteY2-150" fmla="*/ 617006 h 1245322"/>
                  <a:gd name="connsiteX3-151" fmla="*/ 190852 w 6791556"/>
                  <a:gd name="connsiteY3-152" fmla="*/ 951453 h 1245322"/>
                  <a:gd name="connsiteX4-153" fmla="*/ 439868 w 6791556"/>
                  <a:gd name="connsiteY4-154" fmla="*/ 1245322 h 1245322"/>
                  <a:gd name="connsiteX5-155" fmla="*/ 5494328 w 6791556"/>
                  <a:gd name="connsiteY5-156" fmla="*/ 1207222 h 1245322"/>
                  <a:gd name="connsiteX6-157" fmla="*/ 6405882 w 6791556"/>
                  <a:gd name="connsiteY6-158" fmla="*/ 1216045 h 1245322"/>
                  <a:gd name="connsiteX7-159" fmla="*/ 6791556 w 6791556"/>
                  <a:gd name="connsiteY7-160" fmla="*/ 579250 h 1245322"/>
                  <a:gd name="connsiteX8-161" fmla="*/ 6465400 w 6791556"/>
                  <a:gd name="connsiteY8-162" fmla="*/ 394763 h 1245322"/>
                  <a:gd name="connsiteX9-163" fmla="*/ 6332050 w 6791556"/>
                  <a:gd name="connsiteY9-164" fmla="*/ 128063 h 1245322"/>
                  <a:gd name="connsiteX10-165" fmla="*/ 2122000 w 6791556"/>
                  <a:gd name="connsiteY10-166" fmla="*/ 156638 h 1245322"/>
                  <a:gd name="connsiteX11-167" fmla="*/ 410696 w 6791556"/>
                  <a:gd name="connsiteY11-168" fmla="*/ 0 h 1245322"/>
                  <a:gd name="connsiteX0-169" fmla="*/ 410696 w 6791556"/>
                  <a:gd name="connsiteY0-170" fmla="*/ 0 h 1245322"/>
                  <a:gd name="connsiteX1-171" fmla="*/ 93175 w 6791556"/>
                  <a:gd name="connsiteY1-172" fmla="*/ 451913 h 1245322"/>
                  <a:gd name="connsiteX2-173" fmla="*/ 0 w 6791556"/>
                  <a:gd name="connsiteY2-174" fmla="*/ 617006 h 1245322"/>
                  <a:gd name="connsiteX3-175" fmla="*/ 190852 w 6791556"/>
                  <a:gd name="connsiteY3-176" fmla="*/ 951453 h 1245322"/>
                  <a:gd name="connsiteX4-177" fmla="*/ 439868 w 6791556"/>
                  <a:gd name="connsiteY4-178" fmla="*/ 1245322 h 1245322"/>
                  <a:gd name="connsiteX5-179" fmla="*/ 5494328 w 6791556"/>
                  <a:gd name="connsiteY5-180" fmla="*/ 1207222 h 1245322"/>
                  <a:gd name="connsiteX6-181" fmla="*/ 6405882 w 6791556"/>
                  <a:gd name="connsiteY6-182" fmla="*/ 1216045 h 1245322"/>
                  <a:gd name="connsiteX7-183" fmla="*/ 6791556 w 6791556"/>
                  <a:gd name="connsiteY7-184" fmla="*/ 579250 h 1245322"/>
                  <a:gd name="connsiteX8-185" fmla="*/ 6539588 w 6791556"/>
                  <a:gd name="connsiteY8-186" fmla="*/ 253996 h 1245322"/>
                  <a:gd name="connsiteX9-187" fmla="*/ 6332050 w 6791556"/>
                  <a:gd name="connsiteY9-188" fmla="*/ 128063 h 1245322"/>
                  <a:gd name="connsiteX10-189" fmla="*/ 2122000 w 6791556"/>
                  <a:gd name="connsiteY10-190" fmla="*/ 156638 h 1245322"/>
                  <a:gd name="connsiteX11-191" fmla="*/ 410696 w 6791556"/>
                  <a:gd name="connsiteY11-192" fmla="*/ 0 h 1245322"/>
                  <a:gd name="connsiteX0-193" fmla="*/ 410696 w 6791556"/>
                  <a:gd name="connsiteY0-194" fmla="*/ 0 h 1245322"/>
                  <a:gd name="connsiteX1-195" fmla="*/ 93175 w 6791556"/>
                  <a:gd name="connsiteY1-196" fmla="*/ 451913 h 1245322"/>
                  <a:gd name="connsiteX2-197" fmla="*/ 0 w 6791556"/>
                  <a:gd name="connsiteY2-198" fmla="*/ 617006 h 1245322"/>
                  <a:gd name="connsiteX3-199" fmla="*/ 190852 w 6791556"/>
                  <a:gd name="connsiteY3-200" fmla="*/ 951453 h 1245322"/>
                  <a:gd name="connsiteX4-201" fmla="*/ 439868 w 6791556"/>
                  <a:gd name="connsiteY4-202" fmla="*/ 1245322 h 1245322"/>
                  <a:gd name="connsiteX5-203" fmla="*/ 5494328 w 6791556"/>
                  <a:gd name="connsiteY5-204" fmla="*/ 1207222 h 1245322"/>
                  <a:gd name="connsiteX6-205" fmla="*/ 6405882 w 6791556"/>
                  <a:gd name="connsiteY6-206" fmla="*/ 1216045 h 1245322"/>
                  <a:gd name="connsiteX7-207" fmla="*/ 6791556 w 6791556"/>
                  <a:gd name="connsiteY7-208" fmla="*/ 579250 h 1245322"/>
                  <a:gd name="connsiteX8-209" fmla="*/ 6539588 w 6791556"/>
                  <a:gd name="connsiteY8-210" fmla="*/ 253996 h 1245322"/>
                  <a:gd name="connsiteX9-211" fmla="*/ 6298327 w 6791556"/>
                  <a:gd name="connsiteY9-212" fmla="*/ 7406 h 1245322"/>
                  <a:gd name="connsiteX10-213" fmla="*/ 2122000 w 6791556"/>
                  <a:gd name="connsiteY10-214" fmla="*/ 156638 h 1245322"/>
                  <a:gd name="connsiteX11-215" fmla="*/ 410696 w 6791556"/>
                  <a:gd name="connsiteY11-216" fmla="*/ 0 h 1245322"/>
                  <a:gd name="connsiteX0-217" fmla="*/ 410696 w 6791556"/>
                  <a:gd name="connsiteY0-218" fmla="*/ 0 h 1245322"/>
                  <a:gd name="connsiteX1-219" fmla="*/ 93175 w 6791556"/>
                  <a:gd name="connsiteY1-220" fmla="*/ 451913 h 1245322"/>
                  <a:gd name="connsiteX2-221" fmla="*/ 0 w 6791556"/>
                  <a:gd name="connsiteY2-222" fmla="*/ 617006 h 1245322"/>
                  <a:gd name="connsiteX3-223" fmla="*/ 190852 w 6791556"/>
                  <a:gd name="connsiteY3-224" fmla="*/ 951453 h 1245322"/>
                  <a:gd name="connsiteX4-225" fmla="*/ 439868 w 6791556"/>
                  <a:gd name="connsiteY4-226" fmla="*/ 1245322 h 1245322"/>
                  <a:gd name="connsiteX5-227" fmla="*/ 5494328 w 6791556"/>
                  <a:gd name="connsiteY5-228" fmla="*/ 1207222 h 1245322"/>
                  <a:gd name="connsiteX6-229" fmla="*/ 6405882 w 6791556"/>
                  <a:gd name="connsiteY6-230" fmla="*/ 1216045 h 1245322"/>
                  <a:gd name="connsiteX7-231" fmla="*/ 6791556 w 6791556"/>
                  <a:gd name="connsiteY7-232" fmla="*/ 579250 h 1245322"/>
                  <a:gd name="connsiteX8-233" fmla="*/ 6539588 w 6791556"/>
                  <a:gd name="connsiteY8-234" fmla="*/ 253996 h 1245322"/>
                  <a:gd name="connsiteX9-235" fmla="*/ 6298327 w 6791556"/>
                  <a:gd name="connsiteY9-236" fmla="*/ 7406 h 1245322"/>
                  <a:gd name="connsiteX10-237" fmla="*/ 2189443 w 6791556"/>
                  <a:gd name="connsiteY10-238" fmla="*/ 35980 h 1245322"/>
                  <a:gd name="connsiteX11-239" fmla="*/ 410696 w 6791556"/>
                  <a:gd name="connsiteY11-240" fmla="*/ 0 h 124532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6791556" h="1245322">
                    <a:moveTo>
                      <a:pt x="410696" y="0"/>
                    </a:moveTo>
                    <a:lnTo>
                      <a:pt x="93175" y="451913"/>
                    </a:lnTo>
                    <a:lnTo>
                      <a:pt x="0" y="617006"/>
                    </a:lnTo>
                    <a:lnTo>
                      <a:pt x="190852" y="951453"/>
                    </a:lnTo>
                    <a:lnTo>
                      <a:pt x="439868" y="1245322"/>
                    </a:lnTo>
                    <a:lnTo>
                      <a:pt x="5494328" y="1207222"/>
                    </a:lnTo>
                    <a:lnTo>
                      <a:pt x="6405882" y="1216045"/>
                    </a:lnTo>
                    <a:lnTo>
                      <a:pt x="6791556" y="579250"/>
                    </a:lnTo>
                    <a:lnTo>
                      <a:pt x="6539588" y="253996"/>
                    </a:lnTo>
                    <a:lnTo>
                      <a:pt x="6298327" y="7406"/>
                    </a:lnTo>
                    <a:lnTo>
                      <a:pt x="2189443" y="35980"/>
                    </a:lnTo>
                    <a:lnTo>
                      <a:pt x="410696" y="0"/>
                    </a:lnTo>
                    <a:close/>
                  </a:path>
                </a:pathLst>
              </a:custGeom>
              <a:solidFill>
                <a:srgbClr val="A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701351" y="1738417"/>
              <a:ext cx="1764286" cy="444116"/>
              <a:chOff x="5096765" y="969884"/>
              <a:chExt cx="2026220" cy="51005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5096766" y="969884"/>
                <a:ext cx="2026219" cy="422979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苏新诗古印宋简" charset="0"/>
                    <a:ea typeface="苏新诗古印宋简" charset="0"/>
                  </a:rPr>
                  <a:t>Origins</a:t>
                </a:r>
                <a:endParaRPr lang="en-US" altLang="zh-CN" dirty="0">
                  <a:solidFill>
                    <a:schemeClr val="bg1"/>
                  </a:solidFill>
                  <a:latin typeface="苏新诗古印宋简" charset="0"/>
                  <a:ea typeface="苏新诗古印宋简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096765" y="1269175"/>
                <a:ext cx="355886" cy="210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sz="6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9"/>
          <a:stretch>
            <a:fillRect/>
          </a:stretch>
        </p:blipFill>
        <p:spPr>
          <a:xfrm>
            <a:off x="308284" y="1968104"/>
            <a:ext cx="11577278" cy="4684109"/>
          </a:xfrm>
          <a:prstGeom prst="rect">
            <a:avLst/>
          </a:prstGeom>
        </p:spPr>
      </p:pic>
      <p:sp>
        <p:nvSpPr>
          <p:cNvPr id="88" name="文本框 87"/>
          <p:cNvSpPr txBox="1"/>
          <p:nvPr/>
        </p:nvSpPr>
        <p:spPr>
          <a:xfrm>
            <a:off x="945652" y="1725802"/>
            <a:ext cx="2221464" cy="337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B69766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Beijing local drama</a:t>
            </a:r>
            <a:endParaRPr lang="en-US" altLang="zh-CN" sz="1600" dirty="0">
              <a:solidFill>
                <a:srgbClr val="B69766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63921" y="2330679"/>
            <a:ext cx="2584927" cy="86868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pc="-20">
                <a:sym typeface="+mn-ea"/>
              </a:rPr>
              <a:t>    </a:t>
            </a:r>
            <a:r>
              <a:rPr lang="en-US" altLang="zh-CN" sz="1400" dirty="0">
                <a:solidFill>
                  <a:srgbClr val="0F0F0F">
                    <a:alpha val="50000"/>
                  </a:srgbClr>
                </a:solidFill>
                <a:latin typeface="汉仪南宫体简" charset="0"/>
                <a:ea typeface="汉仪南宫体简" charset="0"/>
              </a:rPr>
              <a:t> </a:t>
            </a:r>
            <a:r>
              <a:rPr lang="en-US" altLang="zh-CN" sz="1400" dirty="0">
                <a:solidFill>
                  <a:srgbClr val="0F0F0F">
                    <a:alpha val="50000"/>
                  </a:srgbClr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Beijing Opera evolved from a combination of  Han opera, Xipi and folk music.</a:t>
            </a:r>
            <a:endParaRPr lang="en-US" altLang="zh-CN" sz="1400" dirty="0">
              <a:solidFill>
                <a:srgbClr val="0F0F0F">
                  <a:alpha val="50000"/>
                </a:srgbClr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4420405" y="1725802"/>
            <a:ext cx="2221464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B69766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Traditional Chinese culture</a:t>
            </a:r>
            <a:endParaRPr lang="en-US" altLang="zh-CN" sz="1600" dirty="0">
              <a:solidFill>
                <a:srgbClr val="B69766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068317" y="2330679"/>
            <a:ext cx="2925734" cy="1510665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400" dirty="0">
                <a:solidFill>
                  <a:srgbClr val="0F0F0F">
                    <a:alpha val="50000"/>
                  </a:srgbClr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      Beijing Opera has absorbed elements of traditional Chinese culture such as Confucianism, Taoist philosophy, Zen Buddhism, and so on.</a:t>
            </a:r>
            <a:endParaRPr lang="en-US" altLang="zh-CN" sz="1400" dirty="0">
              <a:solidFill>
                <a:srgbClr val="0F0F0F">
                  <a:alpha val="50000"/>
                </a:srgbClr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895943" y="1725802"/>
            <a:ext cx="2405883" cy="5835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en-US" altLang="zh-CN" sz="1600" dirty="0">
                <a:solidFill>
                  <a:srgbClr val="B69766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Various performance elements</a:t>
            </a:r>
            <a:endParaRPr lang="en-US" altLang="zh-CN" sz="1600" dirty="0">
              <a:solidFill>
                <a:srgbClr val="B69766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696480" y="2309351"/>
            <a:ext cx="2804802" cy="1274445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1400" dirty="0">
                <a:solidFill>
                  <a:srgbClr val="0F0F0F">
                    <a:alpha val="50000"/>
                  </a:srgbClr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     Beijing Opera brings together various performance elements such as folk opera, Han drama, Qiong opera, and more.</a:t>
            </a:r>
            <a:endParaRPr lang="en-US" altLang="zh-CN" sz="1400" dirty="0">
              <a:solidFill>
                <a:srgbClr val="0F0F0F">
                  <a:alpha val="50000"/>
                </a:srgbClr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006" y="309765"/>
            <a:ext cx="1681417" cy="1658339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596388" y="5139424"/>
            <a:ext cx="648000" cy="1398495"/>
            <a:chOff x="3917887" y="1844089"/>
            <a:chExt cx="648000" cy="1398495"/>
          </a:xfrm>
        </p:grpSpPr>
        <p:grpSp>
          <p:nvGrpSpPr>
            <p:cNvPr id="25" name="组合 24"/>
            <p:cNvGrpSpPr/>
            <p:nvPr/>
          </p:nvGrpSpPr>
          <p:grpSpPr>
            <a:xfrm>
              <a:off x="3917887" y="1844089"/>
              <a:ext cx="648000" cy="1398495"/>
              <a:chOff x="1452195" y="3073613"/>
              <a:chExt cx="648000" cy="139849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452195" y="3073613"/>
                <a:ext cx="648000" cy="1398495"/>
              </a:xfrm>
              <a:prstGeom prst="rect">
                <a:avLst/>
              </a:prstGeom>
              <a:noFill/>
              <a:ln w="3175"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495364" y="3111712"/>
                <a:ext cx="561662" cy="1322295"/>
              </a:xfrm>
              <a:prstGeom prst="rect">
                <a:avLst/>
              </a:prstGeom>
              <a:solidFill>
                <a:srgbClr val="CB2B3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3920113" y="1936733"/>
              <a:ext cx="490220" cy="1213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起源</a:t>
              </a:r>
              <a:endParaRPr lang="zh-CN" altLang="en-US" sz="2000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5400000">
              <a:off x="3755536" y="2423084"/>
              <a:ext cx="1188146" cy="215444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FILL IN THE TITLE HERE</a:t>
              </a:r>
              <a:endPara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743810" y="330337"/>
            <a:ext cx="4676775" cy="1162021"/>
            <a:chOff x="5875541" y="1248575"/>
            <a:chExt cx="4676775" cy="1162021"/>
          </a:xfrm>
        </p:grpSpPr>
        <p:grpSp>
          <p:nvGrpSpPr>
            <p:cNvPr id="12" name="组合 11"/>
            <p:cNvGrpSpPr/>
            <p:nvPr/>
          </p:nvGrpSpPr>
          <p:grpSpPr>
            <a:xfrm>
              <a:off x="5875541" y="1248575"/>
              <a:ext cx="4676775" cy="1162021"/>
              <a:chOff x="-800100" y="1715552"/>
              <a:chExt cx="11553825" cy="2870736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-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00100" y="1715552"/>
                <a:ext cx="11553825" cy="2870736"/>
              </a:xfrm>
              <a:prstGeom prst="rect">
                <a:avLst/>
              </a:prstGeom>
            </p:spPr>
          </p:pic>
          <p:sp>
            <p:nvSpPr>
              <p:cNvPr id="21" name="任意多边形: 形状 20"/>
              <p:cNvSpPr/>
              <p:nvPr/>
            </p:nvSpPr>
            <p:spPr>
              <a:xfrm>
                <a:off x="2013500" y="2825270"/>
                <a:ext cx="6750197" cy="1245324"/>
              </a:xfrm>
              <a:custGeom>
                <a:avLst/>
                <a:gdLst>
                  <a:gd name="connsiteX0" fmla="*/ 371475 w 6496050"/>
                  <a:gd name="connsiteY0" fmla="*/ 0 h 990600"/>
                  <a:gd name="connsiteX1" fmla="*/ 0 w 6496050"/>
                  <a:gd name="connsiteY1" fmla="*/ 371475 h 990600"/>
                  <a:gd name="connsiteX2" fmla="*/ 142875 w 6496050"/>
                  <a:gd name="connsiteY2" fmla="*/ 657225 h 990600"/>
                  <a:gd name="connsiteX3" fmla="*/ 219075 w 6496050"/>
                  <a:gd name="connsiteY3" fmla="*/ 790575 h 990600"/>
                  <a:gd name="connsiteX4" fmla="*/ 933450 w 6496050"/>
                  <a:gd name="connsiteY4" fmla="*/ 990600 h 990600"/>
                  <a:gd name="connsiteX5" fmla="*/ 5610225 w 6496050"/>
                  <a:gd name="connsiteY5" fmla="*/ 952500 h 990600"/>
                  <a:gd name="connsiteX6" fmla="*/ 6353175 w 6496050"/>
                  <a:gd name="connsiteY6" fmla="*/ 914400 h 990600"/>
                  <a:gd name="connsiteX7" fmla="*/ 6496050 w 6496050"/>
                  <a:gd name="connsiteY7" fmla="*/ 733425 h 990600"/>
                  <a:gd name="connsiteX8" fmla="*/ 6372225 w 6496050"/>
                  <a:gd name="connsiteY8" fmla="*/ 314325 h 990600"/>
                  <a:gd name="connsiteX9" fmla="*/ 6238875 w 6496050"/>
                  <a:gd name="connsiteY9" fmla="*/ 47625 h 990600"/>
                  <a:gd name="connsiteX10" fmla="*/ 2028825 w 6496050"/>
                  <a:gd name="connsiteY10" fmla="*/ 76200 h 990600"/>
                  <a:gd name="connsiteX11" fmla="*/ 371475 w 6496050"/>
                  <a:gd name="connsiteY11" fmla="*/ 0 h 990600"/>
                  <a:gd name="connsiteX0-1" fmla="*/ 317521 w 6496050"/>
                  <a:gd name="connsiteY0-2" fmla="*/ 0 h 1071038"/>
                  <a:gd name="connsiteX1-3" fmla="*/ 0 w 6496050"/>
                  <a:gd name="connsiteY1-4" fmla="*/ 451913 h 1071038"/>
                  <a:gd name="connsiteX2-5" fmla="*/ 142875 w 6496050"/>
                  <a:gd name="connsiteY2-6" fmla="*/ 737663 h 1071038"/>
                  <a:gd name="connsiteX3-7" fmla="*/ 219075 w 6496050"/>
                  <a:gd name="connsiteY3-8" fmla="*/ 871013 h 1071038"/>
                  <a:gd name="connsiteX4-9" fmla="*/ 933450 w 6496050"/>
                  <a:gd name="connsiteY4-10" fmla="*/ 1071038 h 1071038"/>
                  <a:gd name="connsiteX5-11" fmla="*/ 5610225 w 6496050"/>
                  <a:gd name="connsiteY5-12" fmla="*/ 1032938 h 1071038"/>
                  <a:gd name="connsiteX6-13" fmla="*/ 6353175 w 6496050"/>
                  <a:gd name="connsiteY6-14" fmla="*/ 994838 h 1071038"/>
                  <a:gd name="connsiteX7-15" fmla="*/ 6496050 w 6496050"/>
                  <a:gd name="connsiteY7-16" fmla="*/ 813863 h 1071038"/>
                  <a:gd name="connsiteX8-17" fmla="*/ 6372225 w 6496050"/>
                  <a:gd name="connsiteY8-18" fmla="*/ 394763 h 1071038"/>
                  <a:gd name="connsiteX9-19" fmla="*/ 6238875 w 6496050"/>
                  <a:gd name="connsiteY9-20" fmla="*/ 128063 h 1071038"/>
                  <a:gd name="connsiteX10-21" fmla="*/ 2028825 w 6496050"/>
                  <a:gd name="connsiteY10-22" fmla="*/ 156638 h 1071038"/>
                  <a:gd name="connsiteX11-23" fmla="*/ 317521 w 6496050"/>
                  <a:gd name="connsiteY11-24" fmla="*/ 0 h 1071038"/>
                  <a:gd name="connsiteX0-25" fmla="*/ 410696 w 6589225"/>
                  <a:gd name="connsiteY0-26" fmla="*/ 0 h 1071038"/>
                  <a:gd name="connsiteX1-27" fmla="*/ 93175 w 6589225"/>
                  <a:gd name="connsiteY1-28" fmla="*/ 451913 h 1071038"/>
                  <a:gd name="connsiteX2-29" fmla="*/ 0 w 6589225"/>
                  <a:gd name="connsiteY2-30" fmla="*/ 617006 h 1071038"/>
                  <a:gd name="connsiteX3-31" fmla="*/ 312250 w 6589225"/>
                  <a:gd name="connsiteY3-32" fmla="*/ 871013 h 1071038"/>
                  <a:gd name="connsiteX4-33" fmla="*/ 1026625 w 6589225"/>
                  <a:gd name="connsiteY4-34" fmla="*/ 1071038 h 1071038"/>
                  <a:gd name="connsiteX5-35" fmla="*/ 5703400 w 6589225"/>
                  <a:gd name="connsiteY5-36" fmla="*/ 1032938 h 1071038"/>
                  <a:gd name="connsiteX6-37" fmla="*/ 6446350 w 6589225"/>
                  <a:gd name="connsiteY6-38" fmla="*/ 994838 h 1071038"/>
                  <a:gd name="connsiteX7-39" fmla="*/ 6589225 w 6589225"/>
                  <a:gd name="connsiteY7-40" fmla="*/ 813863 h 1071038"/>
                  <a:gd name="connsiteX8-41" fmla="*/ 6465400 w 6589225"/>
                  <a:gd name="connsiteY8-42" fmla="*/ 394763 h 1071038"/>
                  <a:gd name="connsiteX9-43" fmla="*/ 6332050 w 6589225"/>
                  <a:gd name="connsiteY9-44" fmla="*/ 128063 h 1071038"/>
                  <a:gd name="connsiteX10-45" fmla="*/ 2122000 w 6589225"/>
                  <a:gd name="connsiteY10-46" fmla="*/ 156638 h 1071038"/>
                  <a:gd name="connsiteX11-47" fmla="*/ 410696 w 6589225"/>
                  <a:gd name="connsiteY11-48" fmla="*/ 0 h 1071038"/>
                  <a:gd name="connsiteX0-49" fmla="*/ 410696 w 6589225"/>
                  <a:gd name="connsiteY0-50" fmla="*/ 0 h 1071038"/>
                  <a:gd name="connsiteX1-51" fmla="*/ 93175 w 6589225"/>
                  <a:gd name="connsiteY1-52" fmla="*/ 451913 h 1071038"/>
                  <a:gd name="connsiteX2-53" fmla="*/ 0 w 6589225"/>
                  <a:gd name="connsiteY2-54" fmla="*/ 617006 h 1071038"/>
                  <a:gd name="connsiteX3-55" fmla="*/ 190852 w 6589225"/>
                  <a:gd name="connsiteY3-56" fmla="*/ 951453 h 1071038"/>
                  <a:gd name="connsiteX4-57" fmla="*/ 1026625 w 6589225"/>
                  <a:gd name="connsiteY4-58" fmla="*/ 1071038 h 1071038"/>
                  <a:gd name="connsiteX5-59" fmla="*/ 5703400 w 6589225"/>
                  <a:gd name="connsiteY5-60" fmla="*/ 1032938 h 1071038"/>
                  <a:gd name="connsiteX6-61" fmla="*/ 6446350 w 6589225"/>
                  <a:gd name="connsiteY6-62" fmla="*/ 994838 h 1071038"/>
                  <a:gd name="connsiteX7-63" fmla="*/ 6589225 w 6589225"/>
                  <a:gd name="connsiteY7-64" fmla="*/ 813863 h 1071038"/>
                  <a:gd name="connsiteX8-65" fmla="*/ 6465400 w 6589225"/>
                  <a:gd name="connsiteY8-66" fmla="*/ 394763 h 1071038"/>
                  <a:gd name="connsiteX9-67" fmla="*/ 6332050 w 6589225"/>
                  <a:gd name="connsiteY9-68" fmla="*/ 128063 h 1071038"/>
                  <a:gd name="connsiteX10-69" fmla="*/ 2122000 w 6589225"/>
                  <a:gd name="connsiteY10-70" fmla="*/ 156638 h 1071038"/>
                  <a:gd name="connsiteX11-71" fmla="*/ 410696 w 6589225"/>
                  <a:gd name="connsiteY11-72" fmla="*/ 0 h 1071038"/>
                  <a:gd name="connsiteX0-73" fmla="*/ 410696 w 6589225"/>
                  <a:gd name="connsiteY0-74" fmla="*/ 0 h 1245322"/>
                  <a:gd name="connsiteX1-75" fmla="*/ 93175 w 6589225"/>
                  <a:gd name="connsiteY1-76" fmla="*/ 451913 h 1245322"/>
                  <a:gd name="connsiteX2-77" fmla="*/ 0 w 6589225"/>
                  <a:gd name="connsiteY2-78" fmla="*/ 617006 h 1245322"/>
                  <a:gd name="connsiteX3-79" fmla="*/ 190852 w 6589225"/>
                  <a:gd name="connsiteY3-80" fmla="*/ 951453 h 1245322"/>
                  <a:gd name="connsiteX4-81" fmla="*/ 439868 w 6589225"/>
                  <a:gd name="connsiteY4-82" fmla="*/ 1245322 h 1245322"/>
                  <a:gd name="connsiteX5-83" fmla="*/ 5703400 w 6589225"/>
                  <a:gd name="connsiteY5-84" fmla="*/ 1032938 h 1245322"/>
                  <a:gd name="connsiteX6-85" fmla="*/ 6446350 w 6589225"/>
                  <a:gd name="connsiteY6-86" fmla="*/ 994838 h 1245322"/>
                  <a:gd name="connsiteX7-87" fmla="*/ 6589225 w 6589225"/>
                  <a:gd name="connsiteY7-88" fmla="*/ 813863 h 1245322"/>
                  <a:gd name="connsiteX8-89" fmla="*/ 6465400 w 6589225"/>
                  <a:gd name="connsiteY8-90" fmla="*/ 394763 h 1245322"/>
                  <a:gd name="connsiteX9-91" fmla="*/ 6332050 w 6589225"/>
                  <a:gd name="connsiteY9-92" fmla="*/ 128063 h 1245322"/>
                  <a:gd name="connsiteX10-93" fmla="*/ 2122000 w 6589225"/>
                  <a:gd name="connsiteY10-94" fmla="*/ 156638 h 1245322"/>
                  <a:gd name="connsiteX11-95" fmla="*/ 410696 w 6589225"/>
                  <a:gd name="connsiteY11-96" fmla="*/ 0 h 1245322"/>
                  <a:gd name="connsiteX0-97" fmla="*/ 410696 w 6589225"/>
                  <a:gd name="connsiteY0-98" fmla="*/ 0 h 1245322"/>
                  <a:gd name="connsiteX1-99" fmla="*/ 93175 w 6589225"/>
                  <a:gd name="connsiteY1-100" fmla="*/ 451913 h 1245322"/>
                  <a:gd name="connsiteX2-101" fmla="*/ 0 w 6589225"/>
                  <a:gd name="connsiteY2-102" fmla="*/ 617006 h 1245322"/>
                  <a:gd name="connsiteX3-103" fmla="*/ 190852 w 6589225"/>
                  <a:gd name="connsiteY3-104" fmla="*/ 951453 h 1245322"/>
                  <a:gd name="connsiteX4-105" fmla="*/ 439868 w 6589225"/>
                  <a:gd name="connsiteY4-106" fmla="*/ 1245322 h 1245322"/>
                  <a:gd name="connsiteX5-107" fmla="*/ 5494328 w 6589225"/>
                  <a:gd name="connsiteY5-108" fmla="*/ 1207222 h 1245322"/>
                  <a:gd name="connsiteX6-109" fmla="*/ 6446350 w 6589225"/>
                  <a:gd name="connsiteY6-110" fmla="*/ 994838 h 1245322"/>
                  <a:gd name="connsiteX7-111" fmla="*/ 6589225 w 6589225"/>
                  <a:gd name="connsiteY7-112" fmla="*/ 813863 h 1245322"/>
                  <a:gd name="connsiteX8-113" fmla="*/ 6465400 w 6589225"/>
                  <a:gd name="connsiteY8-114" fmla="*/ 394763 h 1245322"/>
                  <a:gd name="connsiteX9-115" fmla="*/ 6332050 w 6589225"/>
                  <a:gd name="connsiteY9-116" fmla="*/ 128063 h 1245322"/>
                  <a:gd name="connsiteX10-117" fmla="*/ 2122000 w 6589225"/>
                  <a:gd name="connsiteY10-118" fmla="*/ 156638 h 1245322"/>
                  <a:gd name="connsiteX11-119" fmla="*/ 410696 w 6589225"/>
                  <a:gd name="connsiteY11-120" fmla="*/ 0 h 1245322"/>
                  <a:gd name="connsiteX0-121" fmla="*/ 410696 w 6589225"/>
                  <a:gd name="connsiteY0-122" fmla="*/ 0 h 1245322"/>
                  <a:gd name="connsiteX1-123" fmla="*/ 93175 w 6589225"/>
                  <a:gd name="connsiteY1-124" fmla="*/ 451913 h 1245322"/>
                  <a:gd name="connsiteX2-125" fmla="*/ 0 w 6589225"/>
                  <a:gd name="connsiteY2-126" fmla="*/ 617006 h 1245322"/>
                  <a:gd name="connsiteX3-127" fmla="*/ 190852 w 6589225"/>
                  <a:gd name="connsiteY3-128" fmla="*/ 951453 h 1245322"/>
                  <a:gd name="connsiteX4-129" fmla="*/ 439868 w 6589225"/>
                  <a:gd name="connsiteY4-130" fmla="*/ 1245322 h 1245322"/>
                  <a:gd name="connsiteX5-131" fmla="*/ 5494328 w 6589225"/>
                  <a:gd name="connsiteY5-132" fmla="*/ 1207222 h 1245322"/>
                  <a:gd name="connsiteX6-133" fmla="*/ 6405882 w 6589225"/>
                  <a:gd name="connsiteY6-134" fmla="*/ 1216045 h 1245322"/>
                  <a:gd name="connsiteX7-135" fmla="*/ 6589225 w 6589225"/>
                  <a:gd name="connsiteY7-136" fmla="*/ 813863 h 1245322"/>
                  <a:gd name="connsiteX8-137" fmla="*/ 6465400 w 6589225"/>
                  <a:gd name="connsiteY8-138" fmla="*/ 394763 h 1245322"/>
                  <a:gd name="connsiteX9-139" fmla="*/ 6332050 w 6589225"/>
                  <a:gd name="connsiteY9-140" fmla="*/ 128063 h 1245322"/>
                  <a:gd name="connsiteX10-141" fmla="*/ 2122000 w 6589225"/>
                  <a:gd name="connsiteY10-142" fmla="*/ 156638 h 1245322"/>
                  <a:gd name="connsiteX11-143" fmla="*/ 410696 w 6589225"/>
                  <a:gd name="connsiteY11-144" fmla="*/ 0 h 1245322"/>
                  <a:gd name="connsiteX0-145" fmla="*/ 410696 w 6791556"/>
                  <a:gd name="connsiteY0-146" fmla="*/ 0 h 1245322"/>
                  <a:gd name="connsiteX1-147" fmla="*/ 93175 w 6791556"/>
                  <a:gd name="connsiteY1-148" fmla="*/ 451913 h 1245322"/>
                  <a:gd name="connsiteX2-149" fmla="*/ 0 w 6791556"/>
                  <a:gd name="connsiteY2-150" fmla="*/ 617006 h 1245322"/>
                  <a:gd name="connsiteX3-151" fmla="*/ 190852 w 6791556"/>
                  <a:gd name="connsiteY3-152" fmla="*/ 951453 h 1245322"/>
                  <a:gd name="connsiteX4-153" fmla="*/ 439868 w 6791556"/>
                  <a:gd name="connsiteY4-154" fmla="*/ 1245322 h 1245322"/>
                  <a:gd name="connsiteX5-155" fmla="*/ 5494328 w 6791556"/>
                  <a:gd name="connsiteY5-156" fmla="*/ 1207222 h 1245322"/>
                  <a:gd name="connsiteX6-157" fmla="*/ 6405882 w 6791556"/>
                  <a:gd name="connsiteY6-158" fmla="*/ 1216045 h 1245322"/>
                  <a:gd name="connsiteX7-159" fmla="*/ 6791556 w 6791556"/>
                  <a:gd name="connsiteY7-160" fmla="*/ 579250 h 1245322"/>
                  <a:gd name="connsiteX8-161" fmla="*/ 6465400 w 6791556"/>
                  <a:gd name="connsiteY8-162" fmla="*/ 394763 h 1245322"/>
                  <a:gd name="connsiteX9-163" fmla="*/ 6332050 w 6791556"/>
                  <a:gd name="connsiteY9-164" fmla="*/ 128063 h 1245322"/>
                  <a:gd name="connsiteX10-165" fmla="*/ 2122000 w 6791556"/>
                  <a:gd name="connsiteY10-166" fmla="*/ 156638 h 1245322"/>
                  <a:gd name="connsiteX11-167" fmla="*/ 410696 w 6791556"/>
                  <a:gd name="connsiteY11-168" fmla="*/ 0 h 1245322"/>
                  <a:gd name="connsiteX0-169" fmla="*/ 410696 w 6791556"/>
                  <a:gd name="connsiteY0-170" fmla="*/ 0 h 1245322"/>
                  <a:gd name="connsiteX1-171" fmla="*/ 93175 w 6791556"/>
                  <a:gd name="connsiteY1-172" fmla="*/ 451913 h 1245322"/>
                  <a:gd name="connsiteX2-173" fmla="*/ 0 w 6791556"/>
                  <a:gd name="connsiteY2-174" fmla="*/ 617006 h 1245322"/>
                  <a:gd name="connsiteX3-175" fmla="*/ 190852 w 6791556"/>
                  <a:gd name="connsiteY3-176" fmla="*/ 951453 h 1245322"/>
                  <a:gd name="connsiteX4-177" fmla="*/ 439868 w 6791556"/>
                  <a:gd name="connsiteY4-178" fmla="*/ 1245322 h 1245322"/>
                  <a:gd name="connsiteX5-179" fmla="*/ 5494328 w 6791556"/>
                  <a:gd name="connsiteY5-180" fmla="*/ 1207222 h 1245322"/>
                  <a:gd name="connsiteX6-181" fmla="*/ 6405882 w 6791556"/>
                  <a:gd name="connsiteY6-182" fmla="*/ 1216045 h 1245322"/>
                  <a:gd name="connsiteX7-183" fmla="*/ 6791556 w 6791556"/>
                  <a:gd name="connsiteY7-184" fmla="*/ 579250 h 1245322"/>
                  <a:gd name="connsiteX8-185" fmla="*/ 6539588 w 6791556"/>
                  <a:gd name="connsiteY8-186" fmla="*/ 253996 h 1245322"/>
                  <a:gd name="connsiteX9-187" fmla="*/ 6332050 w 6791556"/>
                  <a:gd name="connsiteY9-188" fmla="*/ 128063 h 1245322"/>
                  <a:gd name="connsiteX10-189" fmla="*/ 2122000 w 6791556"/>
                  <a:gd name="connsiteY10-190" fmla="*/ 156638 h 1245322"/>
                  <a:gd name="connsiteX11-191" fmla="*/ 410696 w 6791556"/>
                  <a:gd name="connsiteY11-192" fmla="*/ 0 h 1245322"/>
                  <a:gd name="connsiteX0-193" fmla="*/ 410696 w 6791556"/>
                  <a:gd name="connsiteY0-194" fmla="*/ 0 h 1245322"/>
                  <a:gd name="connsiteX1-195" fmla="*/ 93175 w 6791556"/>
                  <a:gd name="connsiteY1-196" fmla="*/ 451913 h 1245322"/>
                  <a:gd name="connsiteX2-197" fmla="*/ 0 w 6791556"/>
                  <a:gd name="connsiteY2-198" fmla="*/ 617006 h 1245322"/>
                  <a:gd name="connsiteX3-199" fmla="*/ 190852 w 6791556"/>
                  <a:gd name="connsiteY3-200" fmla="*/ 951453 h 1245322"/>
                  <a:gd name="connsiteX4-201" fmla="*/ 439868 w 6791556"/>
                  <a:gd name="connsiteY4-202" fmla="*/ 1245322 h 1245322"/>
                  <a:gd name="connsiteX5-203" fmla="*/ 5494328 w 6791556"/>
                  <a:gd name="connsiteY5-204" fmla="*/ 1207222 h 1245322"/>
                  <a:gd name="connsiteX6-205" fmla="*/ 6405882 w 6791556"/>
                  <a:gd name="connsiteY6-206" fmla="*/ 1216045 h 1245322"/>
                  <a:gd name="connsiteX7-207" fmla="*/ 6791556 w 6791556"/>
                  <a:gd name="connsiteY7-208" fmla="*/ 579250 h 1245322"/>
                  <a:gd name="connsiteX8-209" fmla="*/ 6539588 w 6791556"/>
                  <a:gd name="connsiteY8-210" fmla="*/ 253996 h 1245322"/>
                  <a:gd name="connsiteX9-211" fmla="*/ 6298327 w 6791556"/>
                  <a:gd name="connsiteY9-212" fmla="*/ 7406 h 1245322"/>
                  <a:gd name="connsiteX10-213" fmla="*/ 2122000 w 6791556"/>
                  <a:gd name="connsiteY10-214" fmla="*/ 156638 h 1245322"/>
                  <a:gd name="connsiteX11-215" fmla="*/ 410696 w 6791556"/>
                  <a:gd name="connsiteY11-216" fmla="*/ 0 h 1245322"/>
                  <a:gd name="connsiteX0-217" fmla="*/ 410696 w 6791556"/>
                  <a:gd name="connsiteY0-218" fmla="*/ 0 h 1245322"/>
                  <a:gd name="connsiteX1-219" fmla="*/ 93175 w 6791556"/>
                  <a:gd name="connsiteY1-220" fmla="*/ 451913 h 1245322"/>
                  <a:gd name="connsiteX2-221" fmla="*/ 0 w 6791556"/>
                  <a:gd name="connsiteY2-222" fmla="*/ 617006 h 1245322"/>
                  <a:gd name="connsiteX3-223" fmla="*/ 190852 w 6791556"/>
                  <a:gd name="connsiteY3-224" fmla="*/ 951453 h 1245322"/>
                  <a:gd name="connsiteX4-225" fmla="*/ 439868 w 6791556"/>
                  <a:gd name="connsiteY4-226" fmla="*/ 1245322 h 1245322"/>
                  <a:gd name="connsiteX5-227" fmla="*/ 5494328 w 6791556"/>
                  <a:gd name="connsiteY5-228" fmla="*/ 1207222 h 1245322"/>
                  <a:gd name="connsiteX6-229" fmla="*/ 6405882 w 6791556"/>
                  <a:gd name="connsiteY6-230" fmla="*/ 1216045 h 1245322"/>
                  <a:gd name="connsiteX7-231" fmla="*/ 6791556 w 6791556"/>
                  <a:gd name="connsiteY7-232" fmla="*/ 579250 h 1245322"/>
                  <a:gd name="connsiteX8-233" fmla="*/ 6539588 w 6791556"/>
                  <a:gd name="connsiteY8-234" fmla="*/ 253996 h 1245322"/>
                  <a:gd name="connsiteX9-235" fmla="*/ 6298327 w 6791556"/>
                  <a:gd name="connsiteY9-236" fmla="*/ 7406 h 1245322"/>
                  <a:gd name="connsiteX10-237" fmla="*/ 2189443 w 6791556"/>
                  <a:gd name="connsiteY10-238" fmla="*/ 35980 h 1245322"/>
                  <a:gd name="connsiteX11-239" fmla="*/ 410696 w 6791556"/>
                  <a:gd name="connsiteY11-240" fmla="*/ 0 h 124532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6791556" h="1245322">
                    <a:moveTo>
                      <a:pt x="410696" y="0"/>
                    </a:moveTo>
                    <a:lnTo>
                      <a:pt x="93175" y="451913"/>
                    </a:lnTo>
                    <a:lnTo>
                      <a:pt x="0" y="617006"/>
                    </a:lnTo>
                    <a:lnTo>
                      <a:pt x="190852" y="951453"/>
                    </a:lnTo>
                    <a:lnTo>
                      <a:pt x="439868" y="1245322"/>
                    </a:lnTo>
                    <a:lnTo>
                      <a:pt x="5494328" y="1207222"/>
                    </a:lnTo>
                    <a:lnTo>
                      <a:pt x="6405882" y="1216045"/>
                    </a:lnTo>
                    <a:lnTo>
                      <a:pt x="6791556" y="579250"/>
                    </a:lnTo>
                    <a:lnTo>
                      <a:pt x="6539588" y="253996"/>
                    </a:lnTo>
                    <a:lnTo>
                      <a:pt x="6298327" y="7406"/>
                    </a:lnTo>
                    <a:lnTo>
                      <a:pt x="2189443" y="35980"/>
                    </a:lnTo>
                    <a:lnTo>
                      <a:pt x="410696" y="0"/>
                    </a:lnTo>
                    <a:close/>
                  </a:path>
                </a:pathLst>
              </a:custGeom>
              <a:solidFill>
                <a:srgbClr val="A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143715" y="1758071"/>
              <a:ext cx="2370798" cy="521971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Basic</a:t>
              </a:r>
              <a:r>
                <a:rPr lang="zh-CN" altLang="en-US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artistic</a:t>
              </a:r>
              <a:r>
                <a:rPr lang="zh-CN" altLang="en-US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means</a:t>
              </a:r>
              <a:endParaRPr lang="zh-CN" altLang="en-US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8624454" y="1667053"/>
            <a:ext cx="164655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rgbClr val="FFE699"/>
                </a:solidFill>
                <a:latin typeface="苏新诗古印宋简" charset="0"/>
                <a:ea typeface="苏新诗古印宋简" charset="0"/>
              </a:rPr>
              <a:t>P</a:t>
            </a:r>
            <a:r>
              <a:rPr lang="en-US" altLang="zh-CN" sz="1600" dirty="0">
                <a:solidFill>
                  <a:srgbClr val="FFE699"/>
                </a:solidFill>
                <a:latin typeface="苏新诗古印宋简" charset="0"/>
                <a:ea typeface="苏新诗古印宋简" charset="0"/>
              </a:rPr>
              <a:t>erformance skills</a:t>
            </a:r>
            <a:endParaRPr lang="en-US" altLang="zh-CN" sz="1600" dirty="0">
              <a:solidFill>
                <a:srgbClr val="FFE699"/>
              </a:solidFill>
              <a:latin typeface="苏新诗古印宋简" panose="02010609000101010101" pitchFamily="49" charset="-122"/>
              <a:ea typeface="苏新诗古印宋简" panose="02010609000101010101" pitchFamily="49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9168776" y="4118925"/>
            <a:ext cx="89027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B4C7E7"/>
                </a:solidFill>
                <a:latin typeface="苏新诗古印宋简" charset="0"/>
                <a:ea typeface="苏新诗古印宋简" charset="0"/>
              </a:rPr>
              <a:t>Dialogue</a:t>
            </a:r>
            <a:endParaRPr lang="en-US" altLang="zh-CN" sz="1600" dirty="0">
              <a:solidFill>
                <a:srgbClr val="B4C7E7"/>
              </a:solidFill>
              <a:latin typeface="苏新诗古印宋简" panose="02010609000101010101" pitchFamily="49" charset="-122"/>
              <a:ea typeface="苏新诗古印宋简" panose="02010609000101010101" pitchFamily="49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979525" y="4610215"/>
            <a:ext cx="63309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rgbClr val="F8CBAD"/>
                </a:solidFill>
                <a:latin typeface="苏新诗古印宋简" charset="0"/>
                <a:ea typeface="苏新诗古印宋简" charset="0"/>
              </a:rPr>
              <a:t>Props</a:t>
            </a:r>
            <a:endParaRPr lang="en-US" altLang="zh-CN" sz="1600" dirty="0">
              <a:solidFill>
                <a:srgbClr val="F8CBAD"/>
              </a:solidFill>
              <a:latin typeface="苏新诗古印宋简" panose="02010609000101010101" pitchFamily="49" charset="-122"/>
              <a:ea typeface="苏新诗古印宋简" panose="02010609000101010101" pitchFamily="49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229295" y="2072875"/>
            <a:ext cx="1616104" cy="3086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/>
            <a:r>
              <a:rPr lang="en-US" altLang="zh-CN" sz="1600" dirty="0">
                <a:solidFill>
                  <a:srgbClr val="B69766"/>
                </a:solidFill>
                <a:latin typeface="苏新诗古印宋简" charset="0"/>
                <a:ea typeface="苏新诗古印宋简" charset="0"/>
              </a:rPr>
              <a:t>Singing style</a:t>
            </a:r>
            <a:endParaRPr lang="en-US" altLang="zh-CN" sz="1600" dirty="0">
              <a:solidFill>
                <a:srgbClr val="B69766"/>
              </a:solidFill>
              <a:latin typeface="苏新诗古印宋简" panose="02010609000101010101" pitchFamily="49" charset="-122"/>
              <a:ea typeface="苏新诗古印宋简" panose="02010609000101010101" pitchFamily="49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349096" y="3898594"/>
            <a:ext cx="2496304" cy="3086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/>
            <a:r>
              <a:rPr lang="en-US" altLang="zh-CN" sz="1600" dirty="0">
                <a:solidFill>
                  <a:srgbClr val="C5E0B4"/>
                </a:solidFill>
                <a:latin typeface="苏新诗古印宋简" charset="0"/>
                <a:ea typeface="苏新诗古印宋简" charset="0"/>
              </a:rPr>
              <a:t>Makeup and costumes</a:t>
            </a:r>
            <a:endParaRPr lang="en-US" altLang="zh-CN" sz="1600" dirty="0">
              <a:solidFill>
                <a:srgbClr val="C5E0B4"/>
              </a:solidFill>
              <a:latin typeface="苏新诗古印宋简" panose="02010609000101010101" pitchFamily="49" charset="-122"/>
              <a:ea typeface="苏新诗古印宋简" panose="02010609000101010101" pitchFamily="49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212504" y="2072875"/>
            <a:ext cx="2574640" cy="1224251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F0F0F">
                    <a:alpha val="50000"/>
                  </a:srgbClr>
                </a:solidFill>
                <a:latin typeface="汉仪南宫体简" charset="0"/>
                <a:ea typeface="汉仪南宫体简" charset="0"/>
              </a:rPr>
              <a:t>a series of movements and combinations of dance, martial arts, and acting.</a:t>
            </a:r>
            <a:br>
              <a:rPr lang="zh-CN" altLang="en-US" sz="1100" dirty="0">
                <a:solidFill>
                  <a:schemeClr val="tx1">
                    <a:alpha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</a:br>
            <a:endParaRPr lang="zh-CN" altLang="en-US" sz="1100" dirty="0">
              <a:solidFill>
                <a:srgbClr val="0F0F0F">
                  <a:alpha val="50000"/>
                </a:srgb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424002" y="4482003"/>
            <a:ext cx="2547421" cy="135953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F0F0F">
                    <a:alpha val="50000"/>
                  </a:srgbClr>
                </a:solidFill>
                <a:latin typeface="汉仪南宫体简" charset="0"/>
                <a:ea typeface="汉仪南宫体简" charset="0"/>
              </a:rPr>
              <a:t>spoken dialogue that conveys the plot and emotional changes of the character.</a:t>
            </a:r>
            <a:r>
              <a:rPr lang="zh-CN" altLang="en-US" sz="1600" dirty="0">
                <a:solidFill>
                  <a:srgbClr val="0F0F0F">
                    <a:alpha val="50000"/>
                  </a:srgb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。</a:t>
            </a:r>
            <a:br>
              <a:rPr lang="zh-CN" altLang="en-US" sz="1100" dirty="0">
                <a:solidFill>
                  <a:schemeClr val="tx1">
                    <a:alpha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</a:br>
            <a:endParaRPr lang="zh-CN" altLang="en-US" sz="1100" dirty="0">
              <a:solidFill>
                <a:srgbClr val="0F0F0F">
                  <a:alpha val="50000"/>
                </a:srgb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904876" y="5023023"/>
            <a:ext cx="2887390" cy="818515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F0F0F">
                    <a:alpha val="50000"/>
                  </a:srgbClr>
                </a:solidFill>
                <a:latin typeface="汉仪南宫体简" charset="0"/>
                <a:ea typeface="汉仪南宫体简" charset="0"/>
              </a:rPr>
              <a:t>including swords, fans, whips, drums, and more.</a:t>
            </a:r>
            <a:br>
              <a:rPr lang="zh-CN" altLang="en-US" sz="1100" dirty="0">
                <a:solidFill>
                  <a:schemeClr val="tx1">
                    <a:alpha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</a:br>
            <a:endParaRPr lang="zh-CN" altLang="en-US" sz="1100" dirty="0">
              <a:solidFill>
                <a:srgbClr val="0F0F0F">
                  <a:alpha val="50000"/>
                </a:srgb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1192553" y="4277528"/>
            <a:ext cx="2809449" cy="1004465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F0F0F">
                    <a:alpha val="50000"/>
                  </a:srgbClr>
                </a:solidFill>
                <a:latin typeface="汉仪南宫体简" charset="0"/>
                <a:ea typeface="汉仪南宫体简" charset="0"/>
              </a:rPr>
              <a:t>suitable for the character's gender, age, status, and emotional state.</a:t>
            </a:r>
            <a:br>
              <a:rPr lang="zh-CN" altLang="en-US" sz="1100" dirty="0">
                <a:solidFill>
                  <a:schemeClr val="tx1">
                    <a:alpha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</a:br>
            <a:endParaRPr lang="zh-CN" altLang="en-US" sz="1100" dirty="0">
              <a:solidFill>
                <a:srgbClr val="0F0F0F">
                  <a:alpha val="50000"/>
                </a:srgb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516" y="530887"/>
            <a:ext cx="1715689" cy="170337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9050">
            <a:solidFill>
              <a:srgbClr val="A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1519119" y="2460845"/>
            <a:ext cx="2547421" cy="54737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1600" dirty="0">
                <a:solidFill>
                  <a:srgbClr val="0F0F0F">
                    <a:alpha val="50000"/>
                  </a:srgbClr>
                </a:solidFill>
                <a:latin typeface="汉仪南宫体简" charset="0"/>
                <a:ea typeface="汉仪南宫体简" charset="0"/>
              </a:rPr>
              <a:t>Xipi and Erhuang</a:t>
            </a:r>
            <a:br>
              <a:rPr lang="zh-CN" altLang="en-US" sz="1100" dirty="0">
                <a:solidFill>
                  <a:schemeClr val="tx1">
                    <a:alpha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</a:br>
            <a:endParaRPr lang="zh-CN" altLang="en-US" sz="1100" dirty="0">
              <a:solidFill>
                <a:srgbClr val="0F0F0F">
                  <a:alpha val="50000"/>
                </a:srgb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63" y="2549089"/>
            <a:ext cx="2856754" cy="1658116"/>
          </a:xfrm>
          <a:prstGeom prst="rect">
            <a:avLst/>
          </a:prstGeom>
        </p:spPr>
      </p:pic>
      <p:cxnSp>
        <p:nvCxnSpPr>
          <p:cNvPr id="6" name="肘形连接符 5"/>
          <p:cNvCxnSpPr/>
          <p:nvPr userDrawn="1"/>
        </p:nvCxnSpPr>
        <p:spPr>
          <a:xfrm>
            <a:off x="4012610" y="2234254"/>
            <a:ext cx="1033414" cy="593663"/>
          </a:xfrm>
          <a:prstGeom prst="bentConnector3">
            <a:avLst/>
          </a:prstGeom>
          <a:ln w="19050" cap="flat" cmpd="sng" algn="ctr">
            <a:solidFill>
              <a:srgbClr val="F8CBAD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79" idx="3"/>
          </p:cNvCxnSpPr>
          <p:nvPr userDrawn="1"/>
        </p:nvCxnSpPr>
        <p:spPr>
          <a:xfrm flipV="1">
            <a:off x="3845400" y="3591161"/>
            <a:ext cx="868508" cy="461738"/>
          </a:xfrm>
          <a:prstGeom prst="bentConnector3">
            <a:avLst>
              <a:gd name="adj1" fmla="val 50036"/>
            </a:avLst>
          </a:prstGeom>
          <a:ln w="19050" cap="flat" cmpd="sng" algn="ctr">
            <a:solidFill>
              <a:srgbClr val="C5E0B4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 flipV="1">
            <a:off x="6304595" y="4239856"/>
            <a:ext cx="0" cy="351801"/>
          </a:xfrm>
          <a:prstGeom prst="line">
            <a:avLst/>
          </a:prstGeom>
          <a:ln w="19050" cap="flat" cmpd="sng" algn="ctr">
            <a:solidFill>
              <a:srgbClr val="FFE699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 userDrawn="1"/>
        </p:nvCxnSpPr>
        <p:spPr>
          <a:xfrm rot="10800000" flipV="1">
            <a:off x="7038125" y="1847625"/>
            <a:ext cx="1297900" cy="759205"/>
          </a:xfrm>
          <a:prstGeom prst="bentConnector3">
            <a:avLst>
              <a:gd name="adj1" fmla="val 49956"/>
            </a:avLst>
          </a:prstGeom>
          <a:ln w="19050" cap="flat" cmpd="sng" algn="ctr">
            <a:solidFill>
              <a:srgbClr val="FFE699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 userDrawn="1"/>
        </p:nvCxnSpPr>
        <p:spPr>
          <a:xfrm rot="10800000" flipH="1" flipV="1">
            <a:off x="7713667" y="3716883"/>
            <a:ext cx="1363227" cy="560682"/>
          </a:xfrm>
          <a:prstGeom prst="bentConnector3">
            <a:avLst>
              <a:gd name="adj1" fmla="val 49950"/>
            </a:avLst>
          </a:prstGeom>
          <a:ln w="19050" cap="flat" cmpd="sng" algn="ctr">
            <a:solidFill>
              <a:srgbClr val="B4C7E7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10997800" y="5051474"/>
            <a:ext cx="648000" cy="1398495"/>
            <a:chOff x="3917887" y="1844089"/>
            <a:chExt cx="648000" cy="1398495"/>
          </a:xfrm>
        </p:grpSpPr>
        <p:grpSp>
          <p:nvGrpSpPr>
            <p:cNvPr id="25" name="组合 24"/>
            <p:cNvGrpSpPr/>
            <p:nvPr/>
          </p:nvGrpSpPr>
          <p:grpSpPr>
            <a:xfrm>
              <a:off x="3917887" y="1844089"/>
              <a:ext cx="648000" cy="1398495"/>
              <a:chOff x="1452195" y="3073613"/>
              <a:chExt cx="648000" cy="1398495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452195" y="3073613"/>
                <a:ext cx="648000" cy="1398495"/>
              </a:xfrm>
              <a:prstGeom prst="rect">
                <a:avLst/>
              </a:prstGeom>
              <a:noFill/>
              <a:ln w="3175"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495364" y="3111712"/>
                <a:ext cx="561662" cy="1322295"/>
              </a:xfrm>
              <a:prstGeom prst="rect">
                <a:avLst/>
              </a:prstGeom>
              <a:solidFill>
                <a:srgbClr val="CB2B3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3920113" y="1936733"/>
              <a:ext cx="490220" cy="1213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形式</a:t>
              </a:r>
              <a:endParaRPr lang="zh-CN" altLang="en-US" sz="2000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5400000">
              <a:off x="3755536" y="2423084"/>
              <a:ext cx="1188146" cy="215444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FILL IN THE TITLE HERE</a:t>
              </a:r>
              <a:endPara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010815" y="4981883"/>
            <a:ext cx="648000" cy="1398495"/>
            <a:chOff x="3917887" y="1844089"/>
            <a:chExt cx="648000" cy="1398495"/>
          </a:xfrm>
        </p:grpSpPr>
        <p:grpSp>
          <p:nvGrpSpPr>
            <p:cNvPr id="4" name="组合 3"/>
            <p:cNvGrpSpPr/>
            <p:nvPr/>
          </p:nvGrpSpPr>
          <p:grpSpPr>
            <a:xfrm>
              <a:off x="3917887" y="1844089"/>
              <a:ext cx="648000" cy="1398495"/>
              <a:chOff x="1452195" y="3073613"/>
              <a:chExt cx="648000" cy="139849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452195" y="3073613"/>
                <a:ext cx="648000" cy="1398495"/>
              </a:xfrm>
              <a:prstGeom prst="rect">
                <a:avLst/>
              </a:prstGeom>
              <a:noFill/>
              <a:ln w="3175"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495364" y="3111712"/>
                <a:ext cx="561662" cy="1322295"/>
              </a:xfrm>
              <a:prstGeom prst="rect">
                <a:avLst/>
              </a:prstGeom>
              <a:solidFill>
                <a:srgbClr val="CB2B3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3920113" y="1936733"/>
              <a:ext cx="490220" cy="1213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人物</a:t>
              </a:r>
              <a:endParaRPr lang="zh-CN" altLang="en-US" sz="2000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5400000">
              <a:off x="3755536" y="2423084"/>
              <a:ext cx="1188146" cy="215444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FILL IN THE TITLE HERE</a:t>
              </a:r>
              <a:endPara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3" name="弧形 22"/>
          <p:cNvSpPr/>
          <p:nvPr/>
        </p:nvSpPr>
        <p:spPr>
          <a:xfrm rot="9585675" flipH="1">
            <a:off x="1309861" y="2038349"/>
            <a:ext cx="4927568" cy="4927568"/>
          </a:xfrm>
          <a:prstGeom prst="arc">
            <a:avLst>
              <a:gd name="adj1" fmla="val 17367948"/>
              <a:gd name="adj2" fmla="val 6112293"/>
            </a:avLst>
          </a:prstGeom>
          <a:ln>
            <a:solidFill>
              <a:srgbClr val="A7243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961159" y="404224"/>
            <a:ext cx="4676775" cy="1162021"/>
            <a:chOff x="5875541" y="1248575"/>
            <a:chExt cx="4676775" cy="1162021"/>
          </a:xfrm>
        </p:grpSpPr>
        <p:grpSp>
          <p:nvGrpSpPr>
            <p:cNvPr id="14" name="组合 13"/>
            <p:cNvGrpSpPr/>
            <p:nvPr/>
          </p:nvGrpSpPr>
          <p:grpSpPr>
            <a:xfrm>
              <a:off x="5875541" y="1248575"/>
              <a:ext cx="4676775" cy="1162021"/>
              <a:chOff x="-800100" y="1715552"/>
              <a:chExt cx="11553825" cy="287073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-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00100" y="1715552"/>
                <a:ext cx="11553825" cy="2870736"/>
              </a:xfrm>
              <a:prstGeom prst="rect">
                <a:avLst/>
              </a:prstGeom>
            </p:spPr>
          </p:pic>
          <p:sp>
            <p:nvSpPr>
              <p:cNvPr id="13" name="任意多边形: 形状 12"/>
              <p:cNvSpPr/>
              <p:nvPr/>
            </p:nvSpPr>
            <p:spPr>
              <a:xfrm>
                <a:off x="1500296" y="2707545"/>
                <a:ext cx="6750197" cy="1245324"/>
              </a:xfrm>
              <a:custGeom>
                <a:avLst/>
                <a:gdLst>
                  <a:gd name="connsiteX0" fmla="*/ 371475 w 6496050"/>
                  <a:gd name="connsiteY0" fmla="*/ 0 h 990600"/>
                  <a:gd name="connsiteX1" fmla="*/ 0 w 6496050"/>
                  <a:gd name="connsiteY1" fmla="*/ 371475 h 990600"/>
                  <a:gd name="connsiteX2" fmla="*/ 142875 w 6496050"/>
                  <a:gd name="connsiteY2" fmla="*/ 657225 h 990600"/>
                  <a:gd name="connsiteX3" fmla="*/ 219075 w 6496050"/>
                  <a:gd name="connsiteY3" fmla="*/ 790575 h 990600"/>
                  <a:gd name="connsiteX4" fmla="*/ 933450 w 6496050"/>
                  <a:gd name="connsiteY4" fmla="*/ 990600 h 990600"/>
                  <a:gd name="connsiteX5" fmla="*/ 5610225 w 6496050"/>
                  <a:gd name="connsiteY5" fmla="*/ 952500 h 990600"/>
                  <a:gd name="connsiteX6" fmla="*/ 6353175 w 6496050"/>
                  <a:gd name="connsiteY6" fmla="*/ 914400 h 990600"/>
                  <a:gd name="connsiteX7" fmla="*/ 6496050 w 6496050"/>
                  <a:gd name="connsiteY7" fmla="*/ 733425 h 990600"/>
                  <a:gd name="connsiteX8" fmla="*/ 6372225 w 6496050"/>
                  <a:gd name="connsiteY8" fmla="*/ 314325 h 990600"/>
                  <a:gd name="connsiteX9" fmla="*/ 6238875 w 6496050"/>
                  <a:gd name="connsiteY9" fmla="*/ 47625 h 990600"/>
                  <a:gd name="connsiteX10" fmla="*/ 2028825 w 6496050"/>
                  <a:gd name="connsiteY10" fmla="*/ 76200 h 990600"/>
                  <a:gd name="connsiteX11" fmla="*/ 371475 w 6496050"/>
                  <a:gd name="connsiteY11" fmla="*/ 0 h 990600"/>
                  <a:gd name="connsiteX0-1" fmla="*/ 317521 w 6496050"/>
                  <a:gd name="connsiteY0-2" fmla="*/ 0 h 1071038"/>
                  <a:gd name="connsiteX1-3" fmla="*/ 0 w 6496050"/>
                  <a:gd name="connsiteY1-4" fmla="*/ 451913 h 1071038"/>
                  <a:gd name="connsiteX2-5" fmla="*/ 142875 w 6496050"/>
                  <a:gd name="connsiteY2-6" fmla="*/ 737663 h 1071038"/>
                  <a:gd name="connsiteX3-7" fmla="*/ 219075 w 6496050"/>
                  <a:gd name="connsiteY3-8" fmla="*/ 871013 h 1071038"/>
                  <a:gd name="connsiteX4-9" fmla="*/ 933450 w 6496050"/>
                  <a:gd name="connsiteY4-10" fmla="*/ 1071038 h 1071038"/>
                  <a:gd name="connsiteX5-11" fmla="*/ 5610225 w 6496050"/>
                  <a:gd name="connsiteY5-12" fmla="*/ 1032938 h 1071038"/>
                  <a:gd name="connsiteX6-13" fmla="*/ 6353175 w 6496050"/>
                  <a:gd name="connsiteY6-14" fmla="*/ 994838 h 1071038"/>
                  <a:gd name="connsiteX7-15" fmla="*/ 6496050 w 6496050"/>
                  <a:gd name="connsiteY7-16" fmla="*/ 813863 h 1071038"/>
                  <a:gd name="connsiteX8-17" fmla="*/ 6372225 w 6496050"/>
                  <a:gd name="connsiteY8-18" fmla="*/ 394763 h 1071038"/>
                  <a:gd name="connsiteX9-19" fmla="*/ 6238875 w 6496050"/>
                  <a:gd name="connsiteY9-20" fmla="*/ 128063 h 1071038"/>
                  <a:gd name="connsiteX10-21" fmla="*/ 2028825 w 6496050"/>
                  <a:gd name="connsiteY10-22" fmla="*/ 156638 h 1071038"/>
                  <a:gd name="connsiteX11-23" fmla="*/ 317521 w 6496050"/>
                  <a:gd name="connsiteY11-24" fmla="*/ 0 h 1071038"/>
                  <a:gd name="connsiteX0-25" fmla="*/ 410696 w 6589225"/>
                  <a:gd name="connsiteY0-26" fmla="*/ 0 h 1071038"/>
                  <a:gd name="connsiteX1-27" fmla="*/ 93175 w 6589225"/>
                  <a:gd name="connsiteY1-28" fmla="*/ 451913 h 1071038"/>
                  <a:gd name="connsiteX2-29" fmla="*/ 0 w 6589225"/>
                  <a:gd name="connsiteY2-30" fmla="*/ 617006 h 1071038"/>
                  <a:gd name="connsiteX3-31" fmla="*/ 312250 w 6589225"/>
                  <a:gd name="connsiteY3-32" fmla="*/ 871013 h 1071038"/>
                  <a:gd name="connsiteX4-33" fmla="*/ 1026625 w 6589225"/>
                  <a:gd name="connsiteY4-34" fmla="*/ 1071038 h 1071038"/>
                  <a:gd name="connsiteX5-35" fmla="*/ 5703400 w 6589225"/>
                  <a:gd name="connsiteY5-36" fmla="*/ 1032938 h 1071038"/>
                  <a:gd name="connsiteX6-37" fmla="*/ 6446350 w 6589225"/>
                  <a:gd name="connsiteY6-38" fmla="*/ 994838 h 1071038"/>
                  <a:gd name="connsiteX7-39" fmla="*/ 6589225 w 6589225"/>
                  <a:gd name="connsiteY7-40" fmla="*/ 813863 h 1071038"/>
                  <a:gd name="connsiteX8-41" fmla="*/ 6465400 w 6589225"/>
                  <a:gd name="connsiteY8-42" fmla="*/ 394763 h 1071038"/>
                  <a:gd name="connsiteX9-43" fmla="*/ 6332050 w 6589225"/>
                  <a:gd name="connsiteY9-44" fmla="*/ 128063 h 1071038"/>
                  <a:gd name="connsiteX10-45" fmla="*/ 2122000 w 6589225"/>
                  <a:gd name="connsiteY10-46" fmla="*/ 156638 h 1071038"/>
                  <a:gd name="connsiteX11-47" fmla="*/ 410696 w 6589225"/>
                  <a:gd name="connsiteY11-48" fmla="*/ 0 h 1071038"/>
                  <a:gd name="connsiteX0-49" fmla="*/ 410696 w 6589225"/>
                  <a:gd name="connsiteY0-50" fmla="*/ 0 h 1071038"/>
                  <a:gd name="connsiteX1-51" fmla="*/ 93175 w 6589225"/>
                  <a:gd name="connsiteY1-52" fmla="*/ 451913 h 1071038"/>
                  <a:gd name="connsiteX2-53" fmla="*/ 0 w 6589225"/>
                  <a:gd name="connsiteY2-54" fmla="*/ 617006 h 1071038"/>
                  <a:gd name="connsiteX3-55" fmla="*/ 190852 w 6589225"/>
                  <a:gd name="connsiteY3-56" fmla="*/ 951453 h 1071038"/>
                  <a:gd name="connsiteX4-57" fmla="*/ 1026625 w 6589225"/>
                  <a:gd name="connsiteY4-58" fmla="*/ 1071038 h 1071038"/>
                  <a:gd name="connsiteX5-59" fmla="*/ 5703400 w 6589225"/>
                  <a:gd name="connsiteY5-60" fmla="*/ 1032938 h 1071038"/>
                  <a:gd name="connsiteX6-61" fmla="*/ 6446350 w 6589225"/>
                  <a:gd name="connsiteY6-62" fmla="*/ 994838 h 1071038"/>
                  <a:gd name="connsiteX7-63" fmla="*/ 6589225 w 6589225"/>
                  <a:gd name="connsiteY7-64" fmla="*/ 813863 h 1071038"/>
                  <a:gd name="connsiteX8-65" fmla="*/ 6465400 w 6589225"/>
                  <a:gd name="connsiteY8-66" fmla="*/ 394763 h 1071038"/>
                  <a:gd name="connsiteX9-67" fmla="*/ 6332050 w 6589225"/>
                  <a:gd name="connsiteY9-68" fmla="*/ 128063 h 1071038"/>
                  <a:gd name="connsiteX10-69" fmla="*/ 2122000 w 6589225"/>
                  <a:gd name="connsiteY10-70" fmla="*/ 156638 h 1071038"/>
                  <a:gd name="connsiteX11-71" fmla="*/ 410696 w 6589225"/>
                  <a:gd name="connsiteY11-72" fmla="*/ 0 h 1071038"/>
                  <a:gd name="connsiteX0-73" fmla="*/ 410696 w 6589225"/>
                  <a:gd name="connsiteY0-74" fmla="*/ 0 h 1245322"/>
                  <a:gd name="connsiteX1-75" fmla="*/ 93175 w 6589225"/>
                  <a:gd name="connsiteY1-76" fmla="*/ 451913 h 1245322"/>
                  <a:gd name="connsiteX2-77" fmla="*/ 0 w 6589225"/>
                  <a:gd name="connsiteY2-78" fmla="*/ 617006 h 1245322"/>
                  <a:gd name="connsiteX3-79" fmla="*/ 190852 w 6589225"/>
                  <a:gd name="connsiteY3-80" fmla="*/ 951453 h 1245322"/>
                  <a:gd name="connsiteX4-81" fmla="*/ 439868 w 6589225"/>
                  <a:gd name="connsiteY4-82" fmla="*/ 1245322 h 1245322"/>
                  <a:gd name="connsiteX5-83" fmla="*/ 5703400 w 6589225"/>
                  <a:gd name="connsiteY5-84" fmla="*/ 1032938 h 1245322"/>
                  <a:gd name="connsiteX6-85" fmla="*/ 6446350 w 6589225"/>
                  <a:gd name="connsiteY6-86" fmla="*/ 994838 h 1245322"/>
                  <a:gd name="connsiteX7-87" fmla="*/ 6589225 w 6589225"/>
                  <a:gd name="connsiteY7-88" fmla="*/ 813863 h 1245322"/>
                  <a:gd name="connsiteX8-89" fmla="*/ 6465400 w 6589225"/>
                  <a:gd name="connsiteY8-90" fmla="*/ 394763 h 1245322"/>
                  <a:gd name="connsiteX9-91" fmla="*/ 6332050 w 6589225"/>
                  <a:gd name="connsiteY9-92" fmla="*/ 128063 h 1245322"/>
                  <a:gd name="connsiteX10-93" fmla="*/ 2122000 w 6589225"/>
                  <a:gd name="connsiteY10-94" fmla="*/ 156638 h 1245322"/>
                  <a:gd name="connsiteX11-95" fmla="*/ 410696 w 6589225"/>
                  <a:gd name="connsiteY11-96" fmla="*/ 0 h 1245322"/>
                  <a:gd name="connsiteX0-97" fmla="*/ 410696 w 6589225"/>
                  <a:gd name="connsiteY0-98" fmla="*/ 0 h 1245322"/>
                  <a:gd name="connsiteX1-99" fmla="*/ 93175 w 6589225"/>
                  <a:gd name="connsiteY1-100" fmla="*/ 451913 h 1245322"/>
                  <a:gd name="connsiteX2-101" fmla="*/ 0 w 6589225"/>
                  <a:gd name="connsiteY2-102" fmla="*/ 617006 h 1245322"/>
                  <a:gd name="connsiteX3-103" fmla="*/ 190852 w 6589225"/>
                  <a:gd name="connsiteY3-104" fmla="*/ 951453 h 1245322"/>
                  <a:gd name="connsiteX4-105" fmla="*/ 439868 w 6589225"/>
                  <a:gd name="connsiteY4-106" fmla="*/ 1245322 h 1245322"/>
                  <a:gd name="connsiteX5-107" fmla="*/ 5494328 w 6589225"/>
                  <a:gd name="connsiteY5-108" fmla="*/ 1207222 h 1245322"/>
                  <a:gd name="connsiteX6-109" fmla="*/ 6446350 w 6589225"/>
                  <a:gd name="connsiteY6-110" fmla="*/ 994838 h 1245322"/>
                  <a:gd name="connsiteX7-111" fmla="*/ 6589225 w 6589225"/>
                  <a:gd name="connsiteY7-112" fmla="*/ 813863 h 1245322"/>
                  <a:gd name="connsiteX8-113" fmla="*/ 6465400 w 6589225"/>
                  <a:gd name="connsiteY8-114" fmla="*/ 394763 h 1245322"/>
                  <a:gd name="connsiteX9-115" fmla="*/ 6332050 w 6589225"/>
                  <a:gd name="connsiteY9-116" fmla="*/ 128063 h 1245322"/>
                  <a:gd name="connsiteX10-117" fmla="*/ 2122000 w 6589225"/>
                  <a:gd name="connsiteY10-118" fmla="*/ 156638 h 1245322"/>
                  <a:gd name="connsiteX11-119" fmla="*/ 410696 w 6589225"/>
                  <a:gd name="connsiteY11-120" fmla="*/ 0 h 1245322"/>
                  <a:gd name="connsiteX0-121" fmla="*/ 410696 w 6589225"/>
                  <a:gd name="connsiteY0-122" fmla="*/ 0 h 1245322"/>
                  <a:gd name="connsiteX1-123" fmla="*/ 93175 w 6589225"/>
                  <a:gd name="connsiteY1-124" fmla="*/ 451913 h 1245322"/>
                  <a:gd name="connsiteX2-125" fmla="*/ 0 w 6589225"/>
                  <a:gd name="connsiteY2-126" fmla="*/ 617006 h 1245322"/>
                  <a:gd name="connsiteX3-127" fmla="*/ 190852 w 6589225"/>
                  <a:gd name="connsiteY3-128" fmla="*/ 951453 h 1245322"/>
                  <a:gd name="connsiteX4-129" fmla="*/ 439868 w 6589225"/>
                  <a:gd name="connsiteY4-130" fmla="*/ 1245322 h 1245322"/>
                  <a:gd name="connsiteX5-131" fmla="*/ 5494328 w 6589225"/>
                  <a:gd name="connsiteY5-132" fmla="*/ 1207222 h 1245322"/>
                  <a:gd name="connsiteX6-133" fmla="*/ 6405882 w 6589225"/>
                  <a:gd name="connsiteY6-134" fmla="*/ 1216045 h 1245322"/>
                  <a:gd name="connsiteX7-135" fmla="*/ 6589225 w 6589225"/>
                  <a:gd name="connsiteY7-136" fmla="*/ 813863 h 1245322"/>
                  <a:gd name="connsiteX8-137" fmla="*/ 6465400 w 6589225"/>
                  <a:gd name="connsiteY8-138" fmla="*/ 394763 h 1245322"/>
                  <a:gd name="connsiteX9-139" fmla="*/ 6332050 w 6589225"/>
                  <a:gd name="connsiteY9-140" fmla="*/ 128063 h 1245322"/>
                  <a:gd name="connsiteX10-141" fmla="*/ 2122000 w 6589225"/>
                  <a:gd name="connsiteY10-142" fmla="*/ 156638 h 1245322"/>
                  <a:gd name="connsiteX11-143" fmla="*/ 410696 w 6589225"/>
                  <a:gd name="connsiteY11-144" fmla="*/ 0 h 1245322"/>
                  <a:gd name="connsiteX0-145" fmla="*/ 410696 w 6791556"/>
                  <a:gd name="connsiteY0-146" fmla="*/ 0 h 1245322"/>
                  <a:gd name="connsiteX1-147" fmla="*/ 93175 w 6791556"/>
                  <a:gd name="connsiteY1-148" fmla="*/ 451913 h 1245322"/>
                  <a:gd name="connsiteX2-149" fmla="*/ 0 w 6791556"/>
                  <a:gd name="connsiteY2-150" fmla="*/ 617006 h 1245322"/>
                  <a:gd name="connsiteX3-151" fmla="*/ 190852 w 6791556"/>
                  <a:gd name="connsiteY3-152" fmla="*/ 951453 h 1245322"/>
                  <a:gd name="connsiteX4-153" fmla="*/ 439868 w 6791556"/>
                  <a:gd name="connsiteY4-154" fmla="*/ 1245322 h 1245322"/>
                  <a:gd name="connsiteX5-155" fmla="*/ 5494328 w 6791556"/>
                  <a:gd name="connsiteY5-156" fmla="*/ 1207222 h 1245322"/>
                  <a:gd name="connsiteX6-157" fmla="*/ 6405882 w 6791556"/>
                  <a:gd name="connsiteY6-158" fmla="*/ 1216045 h 1245322"/>
                  <a:gd name="connsiteX7-159" fmla="*/ 6791556 w 6791556"/>
                  <a:gd name="connsiteY7-160" fmla="*/ 579250 h 1245322"/>
                  <a:gd name="connsiteX8-161" fmla="*/ 6465400 w 6791556"/>
                  <a:gd name="connsiteY8-162" fmla="*/ 394763 h 1245322"/>
                  <a:gd name="connsiteX9-163" fmla="*/ 6332050 w 6791556"/>
                  <a:gd name="connsiteY9-164" fmla="*/ 128063 h 1245322"/>
                  <a:gd name="connsiteX10-165" fmla="*/ 2122000 w 6791556"/>
                  <a:gd name="connsiteY10-166" fmla="*/ 156638 h 1245322"/>
                  <a:gd name="connsiteX11-167" fmla="*/ 410696 w 6791556"/>
                  <a:gd name="connsiteY11-168" fmla="*/ 0 h 1245322"/>
                  <a:gd name="connsiteX0-169" fmla="*/ 410696 w 6791556"/>
                  <a:gd name="connsiteY0-170" fmla="*/ 0 h 1245322"/>
                  <a:gd name="connsiteX1-171" fmla="*/ 93175 w 6791556"/>
                  <a:gd name="connsiteY1-172" fmla="*/ 451913 h 1245322"/>
                  <a:gd name="connsiteX2-173" fmla="*/ 0 w 6791556"/>
                  <a:gd name="connsiteY2-174" fmla="*/ 617006 h 1245322"/>
                  <a:gd name="connsiteX3-175" fmla="*/ 190852 w 6791556"/>
                  <a:gd name="connsiteY3-176" fmla="*/ 951453 h 1245322"/>
                  <a:gd name="connsiteX4-177" fmla="*/ 439868 w 6791556"/>
                  <a:gd name="connsiteY4-178" fmla="*/ 1245322 h 1245322"/>
                  <a:gd name="connsiteX5-179" fmla="*/ 5494328 w 6791556"/>
                  <a:gd name="connsiteY5-180" fmla="*/ 1207222 h 1245322"/>
                  <a:gd name="connsiteX6-181" fmla="*/ 6405882 w 6791556"/>
                  <a:gd name="connsiteY6-182" fmla="*/ 1216045 h 1245322"/>
                  <a:gd name="connsiteX7-183" fmla="*/ 6791556 w 6791556"/>
                  <a:gd name="connsiteY7-184" fmla="*/ 579250 h 1245322"/>
                  <a:gd name="connsiteX8-185" fmla="*/ 6539588 w 6791556"/>
                  <a:gd name="connsiteY8-186" fmla="*/ 253996 h 1245322"/>
                  <a:gd name="connsiteX9-187" fmla="*/ 6332050 w 6791556"/>
                  <a:gd name="connsiteY9-188" fmla="*/ 128063 h 1245322"/>
                  <a:gd name="connsiteX10-189" fmla="*/ 2122000 w 6791556"/>
                  <a:gd name="connsiteY10-190" fmla="*/ 156638 h 1245322"/>
                  <a:gd name="connsiteX11-191" fmla="*/ 410696 w 6791556"/>
                  <a:gd name="connsiteY11-192" fmla="*/ 0 h 1245322"/>
                  <a:gd name="connsiteX0-193" fmla="*/ 410696 w 6791556"/>
                  <a:gd name="connsiteY0-194" fmla="*/ 0 h 1245322"/>
                  <a:gd name="connsiteX1-195" fmla="*/ 93175 w 6791556"/>
                  <a:gd name="connsiteY1-196" fmla="*/ 451913 h 1245322"/>
                  <a:gd name="connsiteX2-197" fmla="*/ 0 w 6791556"/>
                  <a:gd name="connsiteY2-198" fmla="*/ 617006 h 1245322"/>
                  <a:gd name="connsiteX3-199" fmla="*/ 190852 w 6791556"/>
                  <a:gd name="connsiteY3-200" fmla="*/ 951453 h 1245322"/>
                  <a:gd name="connsiteX4-201" fmla="*/ 439868 w 6791556"/>
                  <a:gd name="connsiteY4-202" fmla="*/ 1245322 h 1245322"/>
                  <a:gd name="connsiteX5-203" fmla="*/ 5494328 w 6791556"/>
                  <a:gd name="connsiteY5-204" fmla="*/ 1207222 h 1245322"/>
                  <a:gd name="connsiteX6-205" fmla="*/ 6405882 w 6791556"/>
                  <a:gd name="connsiteY6-206" fmla="*/ 1216045 h 1245322"/>
                  <a:gd name="connsiteX7-207" fmla="*/ 6791556 w 6791556"/>
                  <a:gd name="connsiteY7-208" fmla="*/ 579250 h 1245322"/>
                  <a:gd name="connsiteX8-209" fmla="*/ 6539588 w 6791556"/>
                  <a:gd name="connsiteY8-210" fmla="*/ 253996 h 1245322"/>
                  <a:gd name="connsiteX9-211" fmla="*/ 6298327 w 6791556"/>
                  <a:gd name="connsiteY9-212" fmla="*/ 7406 h 1245322"/>
                  <a:gd name="connsiteX10-213" fmla="*/ 2122000 w 6791556"/>
                  <a:gd name="connsiteY10-214" fmla="*/ 156638 h 1245322"/>
                  <a:gd name="connsiteX11-215" fmla="*/ 410696 w 6791556"/>
                  <a:gd name="connsiteY11-216" fmla="*/ 0 h 1245322"/>
                  <a:gd name="connsiteX0-217" fmla="*/ 410696 w 6791556"/>
                  <a:gd name="connsiteY0-218" fmla="*/ 0 h 1245322"/>
                  <a:gd name="connsiteX1-219" fmla="*/ 93175 w 6791556"/>
                  <a:gd name="connsiteY1-220" fmla="*/ 451913 h 1245322"/>
                  <a:gd name="connsiteX2-221" fmla="*/ 0 w 6791556"/>
                  <a:gd name="connsiteY2-222" fmla="*/ 617006 h 1245322"/>
                  <a:gd name="connsiteX3-223" fmla="*/ 190852 w 6791556"/>
                  <a:gd name="connsiteY3-224" fmla="*/ 951453 h 1245322"/>
                  <a:gd name="connsiteX4-225" fmla="*/ 439868 w 6791556"/>
                  <a:gd name="connsiteY4-226" fmla="*/ 1245322 h 1245322"/>
                  <a:gd name="connsiteX5-227" fmla="*/ 5494328 w 6791556"/>
                  <a:gd name="connsiteY5-228" fmla="*/ 1207222 h 1245322"/>
                  <a:gd name="connsiteX6-229" fmla="*/ 6405882 w 6791556"/>
                  <a:gd name="connsiteY6-230" fmla="*/ 1216045 h 1245322"/>
                  <a:gd name="connsiteX7-231" fmla="*/ 6791556 w 6791556"/>
                  <a:gd name="connsiteY7-232" fmla="*/ 579250 h 1245322"/>
                  <a:gd name="connsiteX8-233" fmla="*/ 6539588 w 6791556"/>
                  <a:gd name="connsiteY8-234" fmla="*/ 253996 h 1245322"/>
                  <a:gd name="connsiteX9-235" fmla="*/ 6298327 w 6791556"/>
                  <a:gd name="connsiteY9-236" fmla="*/ 7406 h 1245322"/>
                  <a:gd name="connsiteX10-237" fmla="*/ 2189443 w 6791556"/>
                  <a:gd name="connsiteY10-238" fmla="*/ 35980 h 1245322"/>
                  <a:gd name="connsiteX11-239" fmla="*/ 410696 w 6791556"/>
                  <a:gd name="connsiteY11-240" fmla="*/ 0 h 124532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6791556" h="1245322">
                    <a:moveTo>
                      <a:pt x="410696" y="0"/>
                    </a:moveTo>
                    <a:lnTo>
                      <a:pt x="93175" y="451913"/>
                    </a:lnTo>
                    <a:lnTo>
                      <a:pt x="0" y="617006"/>
                    </a:lnTo>
                    <a:lnTo>
                      <a:pt x="190852" y="951453"/>
                    </a:lnTo>
                    <a:lnTo>
                      <a:pt x="439868" y="1245322"/>
                    </a:lnTo>
                    <a:lnTo>
                      <a:pt x="5494328" y="1207222"/>
                    </a:lnTo>
                    <a:lnTo>
                      <a:pt x="6405882" y="1216045"/>
                    </a:lnTo>
                    <a:lnTo>
                      <a:pt x="6791556" y="579250"/>
                    </a:lnTo>
                    <a:lnTo>
                      <a:pt x="6539588" y="253996"/>
                    </a:lnTo>
                    <a:lnTo>
                      <a:pt x="6298327" y="7406"/>
                    </a:lnTo>
                    <a:lnTo>
                      <a:pt x="2189443" y="35980"/>
                    </a:lnTo>
                    <a:lnTo>
                      <a:pt x="410696" y="0"/>
                    </a:lnTo>
                    <a:close/>
                  </a:path>
                </a:pathLst>
              </a:custGeom>
              <a:solidFill>
                <a:srgbClr val="A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475986" y="1724753"/>
              <a:ext cx="2116413" cy="654489"/>
              <a:chOff x="4837942" y="954191"/>
              <a:chExt cx="2430625" cy="75165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4837942" y="954191"/>
                <a:ext cx="2430625" cy="751657"/>
              </a:xfrm>
              <a:prstGeom prst="rect">
                <a:avLst/>
              </a:prstGeom>
              <a:noFill/>
            </p:spPr>
            <p:txBody>
              <a:bodyPr vert="horz" wrap="square" rtlCol="0">
                <a:no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苏新诗古印宋简" panose="02010609000101010101" pitchFamily="49" charset="-122"/>
                    <a:ea typeface="苏新诗古印宋简" panose="02010609000101010101" pitchFamily="49" charset="-122"/>
                  </a:rPr>
                  <a:t>Characters</a:t>
                </a:r>
                <a:endParaRPr lang="zh-CN" altLang="en-US" sz="20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096765" y="1269175"/>
                <a:ext cx="355886" cy="210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sz="6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87"/>
          <a:stretch>
            <a:fillRect/>
          </a:stretch>
        </p:blipFill>
        <p:spPr>
          <a:xfrm>
            <a:off x="300216" y="1724673"/>
            <a:ext cx="5151484" cy="487262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459234" y="1896774"/>
            <a:ext cx="587640" cy="587640"/>
            <a:chOff x="8283560" y="3298991"/>
            <a:chExt cx="745351" cy="745351"/>
          </a:xfrm>
          <a:solidFill>
            <a:srgbClr val="A72434"/>
          </a:solidFill>
        </p:grpSpPr>
        <p:sp>
          <p:nvSpPr>
            <p:cNvPr id="25" name="椭圆 24"/>
            <p:cNvSpPr/>
            <p:nvPr/>
          </p:nvSpPr>
          <p:spPr>
            <a:xfrm>
              <a:off x="8283560" y="3298991"/>
              <a:ext cx="745351" cy="7453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346952" y="3345817"/>
              <a:ext cx="618564" cy="583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生</a:t>
              </a:r>
              <a:endParaRPr lang="zh-CN" altLang="en-US" sz="2400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496016" y="2813050"/>
            <a:ext cx="587640" cy="587640"/>
            <a:chOff x="8283560" y="3298991"/>
            <a:chExt cx="745351" cy="745351"/>
          </a:xfrm>
          <a:solidFill>
            <a:srgbClr val="A72434"/>
          </a:solidFill>
        </p:grpSpPr>
        <p:sp>
          <p:nvSpPr>
            <p:cNvPr id="28" name="椭圆 27"/>
            <p:cNvSpPr/>
            <p:nvPr/>
          </p:nvSpPr>
          <p:spPr>
            <a:xfrm>
              <a:off x="8283560" y="3298991"/>
              <a:ext cx="745351" cy="7453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346952" y="3345817"/>
              <a:ext cx="618563" cy="583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旦</a:t>
              </a:r>
              <a:endParaRPr lang="zh-CN" altLang="en-US" sz="2400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35987" y="3981515"/>
            <a:ext cx="587640" cy="587640"/>
            <a:chOff x="8283560" y="3298991"/>
            <a:chExt cx="745351" cy="745351"/>
          </a:xfrm>
          <a:solidFill>
            <a:srgbClr val="A72434"/>
          </a:solidFill>
        </p:grpSpPr>
        <p:sp>
          <p:nvSpPr>
            <p:cNvPr id="31" name="椭圆 30"/>
            <p:cNvSpPr/>
            <p:nvPr/>
          </p:nvSpPr>
          <p:spPr>
            <a:xfrm>
              <a:off x="8283560" y="3298991"/>
              <a:ext cx="745351" cy="7453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8346952" y="3345817"/>
              <a:ext cx="618563" cy="583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净</a:t>
              </a:r>
              <a:endParaRPr lang="zh-CN" altLang="en-US" sz="2400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802994" y="5166816"/>
            <a:ext cx="587640" cy="587640"/>
            <a:chOff x="8283560" y="3298991"/>
            <a:chExt cx="745351" cy="745351"/>
          </a:xfrm>
          <a:solidFill>
            <a:srgbClr val="A72434"/>
          </a:solidFill>
        </p:grpSpPr>
        <p:sp>
          <p:nvSpPr>
            <p:cNvPr id="36" name="椭圆 35"/>
            <p:cNvSpPr/>
            <p:nvPr/>
          </p:nvSpPr>
          <p:spPr>
            <a:xfrm>
              <a:off x="8283560" y="3298991"/>
              <a:ext cx="745351" cy="7453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346952" y="3345817"/>
              <a:ext cx="618563" cy="5839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丑</a:t>
              </a:r>
              <a:endParaRPr lang="zh-CN" altLang="en-US" sz="2400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5462693" y="1933694"/>
            <a:ext cx="5684341" cy="754528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Sheng: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Young or handsome male. Loyal, upright.</a:t>
            </a:r>
            <a:endParaRPr lang="zh-CN" altLang="en-US" sz="2000" dirty="0">
              <a:solidFill>
                <a:srgbClr val="FF0000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994055" y="1944302"/>
            <a:ext cx="3098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90677" y="2849914"/>
            <a:ext cx="5012536" cy="687474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Dan: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Mature and beautiful woman. Gentle, kind.</a:t>
            </a:r>
            <a:endParaRPr lang="zh-CN" altLang="en-US" sz="2000" dirty="0">
              <a:solidFill>
                <a:srgbClr val="FF0000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735567" y="4018442"/>
            <a:ext cx="4868244" cy="624598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Jing: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Pure and beautiful female. Dignified, elegant.</a:t>
            </a:r>
            <a:endParaRPr lang="zh-CN" altLang="en-US" sz="2000" dirty="0">
              <a:solidFill>
                <a:srgbClr val="FF0000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849949" y="4058811"/>
            <a:ext cx="3098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523592" y="5166851"/>
            <a:ext cx="4958494" cy="6119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Chou: </a:t>
            </a:r>
            <a:r>
              <a:rPr lang="en-US" altLang="zh-CN" sz="2000" dirty="0">
                <a:solidFill>
                  <a:srgbClr val="FF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Comical and funny character. Humorous, exaggerated.</a:t>
            </a:r>
            <a:endParaRPr lang="zh-CN" altLang="en-US" sz="2000" dirty="0">
              <a:solidFill>
                <a:srgbClr val="FF0000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627689" y="5176548"/>
            <a:ext cx="3098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961199" y="330313"/>
            <a:ext cx="4676775" cy="1162021"/>
            <a:chOff x="5875541" y="1248575"/>
            <a:chExt cx="4676775" cy="1162021"/>
          </a:xfrm>
        </p:grpSpPr>
        <p:grpSp>
          <p:nvGrpSpPr>
            <p:cNvPr id="12" name="组合 11"/>
            <p:cNvGrpSpPr/>
            <p:nvPr/>
          </p:nvGrpSpPr>
          <p:grpSpPr>
            <a:xfrm>
              <a:off x="5875541" y="1248575"/>
              <a:ext cx="4676775" cy="1162021"/>
              <a:chOff x="-800100" y="1715552"/>
              <a:chExt cx="11553825" cy="2870736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-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00100" y="1715552"/>
                <a:ext cx="11553825" cy="2870736"/>
              </a:xfrm>
              <a:prstGeom prst="rect">
                <a:avLst/>
              </a:prstGeom>
            </p:spPr>
          </p:pic>
          <p:sp>
            <p:nvSpPr>
              <p:cNvPr id="21" name="任意多边形: 形状 20"/>
              <p:cNvSpPr/>
              <p:nvPr/>
            </p:nvSpPr>
            <p:spPr>
              <a:xfrm>
                <a:off x="1526644" y="2786589"/>
                <a:ext cx="6750197" cy="1245324"/>
              </a:xfrm>
              <a:custGeom>
                <a:avLst/>
                <a:gdLst>
                  <a:gd name="connsiteX0" fmla="*/ 371475 w 6496050"/>
                  <a:gd name="connsiteY0" fmla="*/ 0 h 990600"/>
                  <a:gd name="connsiteX1" fmla="*/ 0 w 6496050"/>
                  <a:gd name="connsiteY1" fmla="*/ 371475 h 990600"/>
                  <a:gd name="connsiteX2" fmla="*/ 142875 w 6496050"/>
                  <a:gd name="connsiteY2" fmla="*/ 657225 h 990600"/>
                  <a:gd name="connsiteX3" fmla="*/ 219075 w 6496050"/>
                  <a:gd name="connsiteY3" fmla="*/ 790575 h 990600"/>
                  <a:gd name="connsiteX4" fmla="*/ 933450 w 6496050"/>
                  <a:gd name="connsiteY4" fmla="*/ 990600 h 990600"/>
                  <a:gd name="connsiteX5" fmla="*/ 5610225 w 6496050"/>
                  <a:gd name="connsiteY5" fmla="*/ 952500 h 990600"/>
                  <a:gd name="connsiteX6" fmla="*/ 6353175 w 6496050"/>
                  <a:gd name="connsiteY6" fmla="*/ 914400 h 990600"/>
                  <a:gd name="connsiteX7" fmla="*/ 6496050 w 6496050"/>
                  <a:gd name="connsiteY7" fmla="*/ 733425 h 990600"/>
                  <a:gd name="connsiteX8" fmla="*/ 6372225 w 6496050"/>
                  <a:gd name="connsiteY8" fmla="*/ 314325 h 990600"/>
                  <a:gd name="connsiteX9" fmla="*/ 6238875 w 6496050"/>
                  <a:gd name="connsiteY9" fmla="*/ 47625 h 990600"/>
                  <a:gd name="connsiteX10" fmla="*/ 2028825 w 6496050"/>
                  <a:gd name="connsiteY10" fmla="*/ 76200 h 990600"/>
                  <a:gd name="connsiteX11" fmla="*/ 371475 w 6496050"/>
                  <a:gd name="connsiteY11" fmla="*/ 0 h 990600"/>
                  <a:gd name="connsiteX0-1" fmla="*/ 317521 w 6496050"/>
                  <a:gd name="connsiteY0-2" fmla="*/ 0 h 1071038"/>
                  <a:gd name="connsiteX1-3" fmla="*/ 0 w 6496050"/>
                  <a:gd name="connsiteY1-4" fmla="*/ 451913 h 1071038"/>
                  <a:gd name="connsiteX2-5" fmla="*/ 142875 w 6496050"/>
                  <a:gd name="connsiteY2-6" fmla="*/ 737663 h 1071038"/>
                  <a:gd name="connsiteX3-7" fmla="*/ 219075 w 6496050"/>
                  <a:gd name="connsiteY3-8" fmla="*/ 871013 h 1071038"/>
                  <a:gd name="connsiteX4-9" fmla="*/ 933450 w 6496050"/>
                  <a:gd name="connsiteY4-10" fmla="*/ 1071038 h 1071038"/>
                  <a:gd name="connsiteX5-11" fmla="*/ 5610225 w 6496050"/>
                  <a:gd name="connsiteY5-12" fmla="*/ 1032938 h 1071038"/>
                  <a:gd name="connsiteX6-13" fmla="*/ 6353175 w 6496050"/>
                  <a:gd name="connsiteY6-14" fmla="*/ 994838 h 1071038"/>
                  <a:gd name="connsiteX7-15" fmla="*/ 6496050 w 6496050"/>
                  <a:gd name="connsiteY7-16" fmla="*/ 813863 h 1071038"/>
                  <a:gd name="connsiteX8-17" fmla="*/ 6372225 w 6496050"/>
                  <a:gd name="connsiteY8-18" fmla="*/ 394763 h 1071038"/>
                  <a:gd name="connsiteX9-19" fmla="*/ 6238875 w 6496050"/>
                  <a:gd name="connsiteY9-20" fmla="*/ 128063 h 1071038"/>
                  <a:gd name="connsiteX10-21" fmla="*/ 2028825 w 6496050"/>
                  <a:gd name="connsiteY10-22" fmla="*/ 156638 h 1071038"/>
                  <a:gd name="connsiteX11-23" fmla="*/ 317521 w 6496050"/>
                  <a:gd name="connsiteY11-24" fmla="*/ 0 h 1071038"/>
                  <a:gd name="connsiteX0-25" fmla="*/ 410696 w 6589225"/>
                  <a:gd name="connsiteY0-26" fmla="*/ 0 h 1071038"/>
                  <a:gd name="connsiteX1-27" fmla="*/ 93175 w 6589225"/>
                  <a:gd name="connsiteY1-28" fmla="*/ 451913 h 1071038"/>
                  <a:gd name="connsiteX2-29" fmla="*/ 0 w 6589225"/>
                  <a:gd name="connsiteY2-30" fmla="*/ 617006 h 1071038"/>
                  <a:gd name="connsiteX3-31" fmla="*/ 312250 w 6589225"/>
                  <a:gd name="connsiteY3-32" fmla="*/ 871013 h 1071038"/>
                  <a:gd name="connsiteX4-33" fmla="*/ 1026625 w 6589225"/>
                  <a:gd name="connsiteY4-34" fmla="*/ 1071038 h 1071038"/>
                  <a:gd name="connsiteX5-35" fmla="*/ 5703400 w 6589225"/>
                  <a:gd name="connsiteY5-36" fmla="*/ 1032938 h 1071038"/>
                  <a:gd name="connsiteX6-37" fmla="*/ 6446350 w 6589225"/>
                  <a:gd name="connsiteY6-38" fmla="*/ 994838 h 1071038"/>
                  <a:gd name="connsiteX7-39" fmla="*/ 6589225 w 6589225"/>
                  <a:gd name="connsiteY7-40" fmla="*/ 813863 h 1071038"/>
                  <a:gd name="connsiteX8-41" fmla="*/ 6465400 w 6589225"/>
                  <a:gd name="connsiteY8-42" fmla="*/ 394763 h 1071038"/>
                  <a:gd name="connsiteX9-43" fmla="*/ 6332050 w 6589225"/>
                  <a:gd name="connsiteY9-44" fmla="*/ 128063 h 1071038"/>
                  <a:gd name="connsiteX10-45" fmla="*/ 2122000 w 6589225"/>
                  <a:gd name="connsiteY10-46" fmla="*/ 156638 h 1071038"/>
                  <a:gd name="connsiteX11-47" fmla="*/ 410696 w 6589225"/>
                  <a:gd name="connsiteY11-48" fmla="*/ 0 h 1071038"/>
                  <a:gd name="connsiteX0-49" fmla="*/ 410696 w 6589225"/>
                  <a:gd name="connsiteY0-50" fmla="*/ 0 h 1071038"/>
                  <a:gd name="connsiteX1-51" fmla="*/ 93175 w 6589225"/>
                  <a:gd name="connsiteY1-52" fmla="*/ 451913 h 1071038"/>
                  <a:gd name="connsiteX2-53" fmla="*/ 0 w 6589225"/>
                  <a:gd name="connsiteY2-54" fmla="*/ 617006 h 1071038"/>
                  <a:gd name="connsiteX3-55" fmla="*/ 190852 w 6589225"/>
                  <a:gd name="connsiteY3-56" fmla="*/ 951453 h 1071038"/>
                  <a:gd name="connsiteX4-57" fmla="*/ 1026625 w 6589225"/>
                  <a:gd name="connsiteY4-58" fmla="*/ 1071038 h 1071038"/>
                  <a:gd name="connsiteX5-59" fmla="*/ 5703400 w 6589225"/>
                  <a:gd name="connsiteY5-60" fmla="*/ 1032938 h 1071038"/>
                  <a:gd name="connsiteX6-61" fmla="*/ 6446350 w 6589225"/>
                  <a:gd name="connsiteY6-62" fmla="*/ 994838 h 1071038"/>
                  <a:gd name="connsiteX7-63" fmla="*/ 6589225 w 6589225"/>
                  <a:gd name="connsiteY7-64" fmla="*/ 813863 h 1071038"/>
                  <a:gd name="connsiteX8-65" fmla="*/ 6465400 w 6589225"/>
                  <a:gd name="connsiteY8-66" fmla="*/ 394763 h 1071038"/>
                  <a:gd name="connsiteX9-67" fmla="*/ 6332050 w 6589225"/>
                  <a:gd name="connsiteY9-68" fmla="*/ 128063 h 1071038"/>
                  <a:gd name="connsiteX10-69" fmla="*/ 2122000 w 6589225"/>
                  <a:gd name="connsiteY10-70" fmla="*/ 156638 h 1071038"/>
                  <a:gd name="connsiteX11-71" fmla="*/ 410696 w 6589225"/>
                  <a:gd name="connsiteY11-72" fmla="*/ 0 h 1071038"/>
                  <a:gd name="connsiteX0-73" fmla="*/ 410696 w 6589225"/>
                  <a:gd name="connsiteY0-74" fmla="*/ 0 h 1245322"/>
                  <a:gd name="connsiteX1-75" fmla="*/ 93175 w 6589225"/>
                  <a:gd name="connsiteY1-76" fmla="*/ 451913 h 1245322"/>
                  <a:gd name="connsiteX2-77" fmla="*/ 0 w 6589225"/>
                  <a:gd name="connsiteY2-78" fmla="*/ 617006 h 1245322"/>
                  <a:gd name="connsiteX3-79" fmla="*/ 190852 w 6589225"/>
                  <a:gd name="connsiteY3-80" fmla="*/ 951453 h 1245322"/>
                  <a:gd name="connsiteX4-81" fmla="*/ 439868 w 6589225"/>
                  <a:gd name="connsiteY4-82" fmla="*/ 1245322 h 1245322"/>
                  <a:gd name="connsiteX5-83" fmla="*/ 5703400 w 6589225"/>
                  <a:gd name="connsiteY5-84" fmla="*/ 1032938 h 1245322"/>
                  <a:gd name="connsiteX6-85" fmla="*/ 6446350 w 6589225"/>
                  <a:gd name="connsiteY6-86" fmla="*/ 994838 h 1245322"/>
                  <a:gd name="connsiteX7-87" fmla="*/ 6589225 w 6589225"/>
                  <a:gd name="connsiteY7-88" fmla="*/ 813863 h 1245322"/>
                  <a:gd name="connsiteX8-89" fmla="*/ 6465400 w 6589225"/>
                  <a:gd name="connsiteY8-90" fmla="*/ 394763 h 1245322"/>
                  <a:gd name="connsiteX9-91" fmla="*/ 6332050 w 6589225"/>
                  <a:gd name="connsiteY9-92" fmla="*/ 128063 h 1245322"/>
                  <a:gd name="connsiteX10-93" fmla="*/ 2122000 w 6589225"/>
                  <a:gd name="connsiteY10-94" fmla="*/ 156638 h 1245322"/>
                  <a:gd name="connsiteX11-95" fmla="*/ 410696 w 6589225"/>
                  <a:gd name="connsiteY11-96" fmla="*/ 0 h 1245322"/>
                  <a:gd name="connsiteX0-97" fmla="*/ 410696 w 6589225"/>
                  <a:gd name="connsiteY0-98" fmla="*/ 0 h 1245322"/>
                  <a:gd name="connsiteX1-99" fmla="*/ 93175 w 6589225"/>
                  <a:gd name="connsiteY1-100" fmla="*/ 451913 h 1245322"/>
                  <a:gd name="connsiteX2-101" fmla="*/ 0 w 6589225"/>
                  <a:gd name="connsiteY2-102" fmla="*/ 617006 h 1245322"/>
                  <a:gd name="connsiteX3-103" fmla="*/ 190852 w 6589225"/>
                  <a:gd name="connsiteY3-104" fmla="*/ 951453 h 1245322"/>
                  <a:gd name="connsiteX4-105" fmla="*/ 439868 w 6589225"/>
                  <a:gd name="connsiteY4-106" fmla="*/ 1245322 h 1245322"/>
                  <a:gd name="connsiteX5-107" fmla="*/ 5494328 w 6589225"/>
                  <a:gd name="connsiteY5-108" fmla="*/ 1207222 h 1245322"/>
                  <a:gd name="connsiteX6-109" fmla="*/ 6446350 w 6589225"/>
                  <a:gd name="connsiteY6-110" fmla="*/ 994838 h 1245322"/>
                  <a:gd name="connsiteX7-111" fmla="*/ 6589225 w 6589225"/>
                  <a:gd name="connsiteY7-112" fmla="*/ 813863 h 1245322"/>
                  <a:gd name="connsiteX8-113" fmla="*/ 6465400 w 6589225"/>
                  <a:gd name="connsiteY8-114" fmla="*/ 394763 h 1245322"/>
                  <a:gd name="connsiteX9-115" fmla="*/ 6332050 w 6589225"/>
                  <a:gd name="connsiteY9-116" fmla="*/ 128063 h 1245322"/>
                  <a:gd name="connsiteX10-117" fmla="*/ 2122000 w 6589225"/>
                  <a:gd name="connsiteY10-118" fmla="*/ 156638 h 1245322"/>
                  <a:gd name="connsiteX11-119" fmla="*/ 410696 w 6589225"/>
                  <a:gd name="connsiteY11-120" fmla="*/ 0 h 1245322"/>
                  <a:gd name="connsiteX0-121" fmla="*/ 410696 w 6589225"/>
                  <a:gd name="connsiteY0-122" fmla="*/ 0 h 1245322"/>
                  <a:gd name="connsiteX1-123" fmla="*/ 93175 w 6589225"/>
                  <a:gd name="connsiteY1-124" fmla="*/ 451913 h 1245322"/>
                  <a:gd name="connsiteX2-125" fmla="*/ 0 w 6589225"/>
                  <a:gd name="connsiteY2-126" fmla="*/ 617006 h 1245322"/>
                  <a:gd name="connsiteX3-127" fmla="*/ 190852 w 6589225"/>
                  <a:gd name="connsiteY3-128" fmla="*/ 951453 h 1245322"/>
                  <a:gd name="connsiteX4-129" fmla="*/ 439868 w 6589225"/>
                  <a:gd name="connsiteY4-130" fmla="*/ 1245322 h 1245322"/>
                  <a:gd name="connsiteX5-131" fmla="*/ 5494328 w 6589225"/>
                  <a:gd name="connsiteY5-132" fmla="*/ 1207222 h 1245322"/>
                  <a:gd name="connsiteX6-133" fmla="*/ 6405882 w 6589225"/>
                  <a:gd name="connsiteY6-134" fmla="*/ 1216045 h 1245322"/>
                  <a:gd name="connsiteX7-135" fmla="*/ 6589225 w 6589225"/>
                  <a:gd name="connsiteY7-136" fmla="*/ 813863 h 1245322"/>
                  <a:gd name="connsiteX8-137" fmla="*/ 6465400 w 6589225"/>
                  <a:gd name="connsiteY8-138" fmla="*/ 394763 h 1245322"/>
                  <a:gd name="connsiteX9-139" fmla="*/ 6332050 w 6589225"/>
                  <a:gd name="connsiteY9-140" fmla="*/ 128063 h 1245322"/>
                  <a:gd name="connsiteX10-141" fmla="*/ 2122000 w 6589225"/>
                  <a:gd name="connsiteY10-142" fmla="*/ 156638 h 1245322"/>
                  <a:gd name="connsiteX11-143" fmla="*/ 410696 w 6589225"/>
                  <a:gd name="connsiteY11-144" fmla="*/ 0 h 1245322"/>
                  <a:gd name="connsiteX0-145" fmla="*/ 410696 w 6791556"/>
                  <a:gd name="connsiteY0-146" fmla="*/ 0 h 1245322"/>
                  <a:gd name="connsiteX1-147" fmla="*/ 93175 w 6791556"/>
                  <a:gd name="connsiteY1-148" fmla="*/ 451913 h 1245322"/>
                  <a:gd name="connsiteX2-149" fmla="*/ 0 w 6791556"/>
                  <a:gd name="connsiteY2-150" fmla="*/ 617006 h 1245322"/>
                  <a:gd name="connsiteX3-151" fmla="*/ 190852 w 6791556"/>
                  <a:gd name="connsiteY3-152" fmla="*/ 951453 h 1245322"/>
                  <a:gd name="connsiteX4-153" fmla="*/ 439868 w 6791556"/>
                  <a:gd name="connsiteY4-154" fmla="*/ 1245322 h 1245322"/>
                  <a:gd name="connsiteX5-155" fmla="*/ 5494328 w 6791556"/>
                  <a:gd name="connsiteY5-156" fmla="*/ 1207222 h 1245322"/>
                  <a:gd name="connsiteX6-157" fmla="*/ 6405882 w 6791556"/>
                  <a:gd name="connsiteY6-158" fmla="*/ 1216045 h 1245322"/>
                  <a:gd name="connsiteX7-159" fmla="*/ 6791556 w 6791556"/>
                  <a:gd name="connsiteY7-160" fmla="*/ 579250 h 1245322"/>
                  <a:gd name="connsiteX8-161" fmla="*/ 6465400 w 6791556"/>
                  <a:gd name="connsiteY8-162" fmla="*/ 394763 h 1245322"/>
                  <a:gd name="connsiteX9-163" fmla="*/ 6332050 w 6791556"/>
                  <a:gd name="connsiteY9-164" fmla="*/ 128063 h 1245322"/>
                  <a:gd name="connsiteX10-165" fmla="*/ 2122000 w 6791556"/>
                  <a:gd name="connsiteY10-166" fmla="*/ 156638 h 1245322"/>
                  <a:gd name="connsiteX11-167" fmla="*/ 410696 w 6791556"/>
                  <a:gd name="connsiteY11-168" fmla="*/ 0 h 1245322"/>
                  <a:gd name="connsiteX0-169" fmla="*/ 410696 w 6791556"/>
                  <a:gd name="connsiteY0-170" fmla="*/ 0 h 1245322"/>
                  <a:gd name="connsiteX1-171" fmla="*/ 93175 w 6791556"/>
                  <a:gd name="connsiteY1-172" fmla="*/ 451913 h 1245322"/>
                  <a:gd name="connsiteX2-173" fmla="*/ 0 w 6791556"/>
                  <a:gd name="connsiteY2-174" fmla="*/ 617006 h 1245322"/>
                  <a:gd name="connsiteX3-175" fmla="*/ 190852 w 6791556"/>
                  <a:gd name="connsiteY3-176" fmla="*/ 951453 h 1245322"/>
                  <a:gd name="connsiteX4-177" fmla="*/ 439868 w 6791556"/>
                  <a:gd name="connsiteY4-178" fmla="*/ 1245322 h 1245322"/>
                  <a:gd name="connsiteX5-179" fmla="*/ 5494328 w 6791556"/>
                  <a:gd name="connsiteY5-180" fmla="*/ 1207222 h 1245322"/>
                  <a:gd name="connsiteX6-181" fmla="*/ 6405882 w 6791556"/>
                  <a:gd name="connsiteY6-182" fmla="*/ 1216045 h 1245322"/>
                  <a:gd name="connsiteX7-183" fmla="*/ 6791556 w 6791556"/>
                  <a:gd name="connsiteY7-184" fmla="*/ 579250 h 1245322"/>
                  <a:gd name="connsiteX8-185" fmla="*/ 6539588 w 6791556"/>
                  <a:gd name="connsiteY8-186" fmla="*/ 253996 h 1245322"/>
                  <a:gd name="connsiteX9-187" fmla="*/ 6332050 w 6791556"/>
                  <a:gd name="connsiteY9-188" fmla="*/ 128063 h 1245322"/>
                  <a:gd name="connsiteX10-189" fmla="*/ 2122000 w 6791556"/>
                  <a:gd name="connsiteY10-190" fmla="*/ 156638 h 1245322"/>
                  <a:gd name="connsiteX11-191" fmla="*/ 410696 w 6791556"/>
                  <a:gd name="connsiteY11-192" fmla="*/ 0 h 1245322"/>
                  <a:gd name="connsiteX0-193" fmla="*/ 410696 w 6791556"/>
                  <a:gd name="connsiteY0-194" fmla="*/ 0 h 1245322"/>
                  <a:gd name="connsiteX1-195" fmla="*/ 93175 w 6791556"/>
                  <a:gd name="connsiteY1-196" fmla="*/ 451913 h 1245322"/>
                  <a:gd name="connsiteX2-197" fmla="*/ 0 w 6791556"/>
                  <a:gd name="connsiteY2-198" fmla="*/ 617006 h 1245322"/>
                  <a:gd name="connsiteX3-199" fmla="*/ 190852 w 6791556"/>
                  <a:gd name="connsiteY3-200" fmla="*/ 951453 h 1245322"/>
                  <a:gd name="connsiteX4-201" fmla="*/ 439868 w 6791556"/>
                  <a:gd name="connsiteY4-202" fmla="*/ 1245322 h 1245322"/>
                  <a:gd name="connsiteX5-203" fmla="*/ 5494328 w 6791556"/>
                  <a:gd name="connsiteY5-204" fmla="*/ 1207222 h 1245322"/>
                  <a:gd name="connsiteX6-205" fmla="*/ 6405882 w 6791556"/>
                  <a:gd name="connsiteY6-206" fmla="*/ 1216045 h 1245322"/>
                  <a:gd name="connsiteX7-207" fmla="*/ 6791556 w 6791556"/>
                  <a:gd name="connsiteY7-208" fmla="*/ 579250 h 1245322"/>
                  <a:gd name="connsiteX8-209" fmla="*/ 6539588 w 6791556"/>
                  <a:gd name="connsiteY8-210" fmla="*/ 253996 h 1245322"/>
                  <a:gd name="connsiteX9-211" fmla="*/ 6298327 w 6791556"/>
                  <a:gd name="connsiteY9-212" fmla="*/ 7406 h 1245322"/>
                  <a:gd name="connsiteX10-213" fmla="*/ 2122000 w 6791556"/>
                  <a:gd name="connsiteY10-214" fmla="*/ 156638 h 1245322"/>
                  <a:gd name="connsiteX11-215" fmla="*/ 410696 w 6791556"/>
                  <a:gd name="connsiteY11-216" fmla="*/ 0 h 1245322"/>
                  <a:gd name="connsiteX0-217" fmla="*/ 410696 w 6791556"/>
                  <a:gd name="connsiteY0-218" fmla="*/ 0 h 1245322"/>
                  <a:gd name="connsiteX1-219" fmla="*/ 93175 w 6791556"/>
                  <a:gd name="connsiteY1-220" fmla="*/ 451913 h 1245322"/>
                  <a:gd name="connsiteX2-221" fmla="*/ 0 w 6791556"/>
                  <a:gd name="connsiteY2-222" fmla="*/ 617006 h 1245322"/>
                  <a:gd name="connsiteX3-223" fmla="*/ 190852 w 6791556"/>
                  <a:gd name="connsiteY3-224" fmla="*/ 951453 h 1245322"/>
                  <a:gd name="connsiteX4-225" fmla="*/ 439868 w 6791556"/>
                  <a:gd name="connsiteY4-226" fmla="*/ 1245322 h 1245322"/>
                  <a:gd name="connsiteX5-227" fmla="*/ 5494328 w 6791556"/>
                  <a:gd name="connsiteY5-228" fmla="*/ 1207222 h 1245322"/>
                  <a:gd name="connsiteX6-229" fmla="*/ 6405882 w 6791556"/>
                  <a:gd name="connsiteY6-230" fmla="*/ 1216045 h 1245322"/>
                  <a:gd name="connsiteX7-231" fmla="*/ 6791556 w 6791556"/>
                  <a:gd name="connsiteY7-232" fmla="*/ 579250 h 1245322"/>
                  <a:gd name="connsiteX8-233" fmla="*/ 6539588 w 6791556"/>
                  <a:gd name="connsiteY8-234" fmla="*/ 253996 h 1245322"/>
                  <a:gd name="connsiteX9-235" fmla="*/ 6298327 w 6791556"/>
                  <a:gd name="connsiteY9-236" fmla="*/ 7406 h 1245322"/>
                  <a:gd name="connsiteX10-237" fmla="*/ 2189443 w 6791556"/>
                  <a:gd name="connsiteY10-238" fmla="*/ 35980 h 1245322"/>
                  <a:gd name="connsiteX11-239" fmla="*/ 410696 w 6791556"/>
                  <a:gd name="connsiteY11-240" fmla="*/ 0 h 124532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6791556" h="1245322">
                    <a:moveTo>
                      <a:pt x="410696" y="0"/>
                    </a:moveTo>
                    <a:lnTo>
                      <a:pt x="93175" y="451913"/>
                    </a:lnTo>
                    <a:lnTo>
                      <a:pt x="0" y="617006"/>
                    </a:lnTo>
                    <a:lnTo>
                      <a:pt x="190852" y="951453"/>
                    </a:lnTo>
                    <a:lnTo>
                      <a:pt x="439868" y="1245322"/>
                    </a:lnTo>
                    <a:lnTo>
                      <a:pt x="5494328" y="1207222"/>
                    </a:lnTo>
                    <a:lnTo>
                      <a:pt x="6405882" y="1216045"/>
                    </a:lnTo>
                    <a:lnTo>
                      <a:pt x="6791556" y="579250"/>
                    </a:lnTo>
                    <a:lnTo>
                      <a:pt x="6539588" y="253996"/>
                    </a:lnTo>
                    <a:lnTo>
                      <a:pt x="6298327" y="7406"/>
                    </a:lnTo>
                    <a:lnTo>
                      <a:pt x="2189443" y="35980"/>
                    </a:lnTo>
                    <a:lnTo>
                      <a:pt x="410696" y="0"/>
                    </a:lnTo>
                    <a:close/>
                  </a:path>
                </a:pathLst>
              </a:custGeom>
              <a:solidFill>
                <a:srgbClr val="A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272069" y="1735820"/>
              <a:ext cx="2103498" cy="643890"/>
              <a:chOff x="4603750" y="966902"/>
              <a:chExt cx="2415793" cy="739485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4603750" y="966902"/>
                <a:ext cx="2415793" cy="739485"/>
              </a:xfrm>
              <a:prstGeom prst="rect">
                <a:avLst/>
              </a:prstGeom>
              <a:noFill/>
            </p:spPr>
            <p:txBody>
              <a:bodyPr vert="horz" wrap="square" rtlCol="0">
                <a:no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苏新诗古印宋简" panose="02010609000101010101" pitchFamily="49" charset="-122"/>
                    <a:ea typeface="苏新诗古印宋简" panose="02010609000101010101" pitchFamily="49" charset="-122"/>
                  </a:rPr>
                  <a:t>Facial</a:t>
                </a:r>
                <a:r>
                  <a:rPr lang="zh-CN" altLang="en-US" dirty="0">
                    <a:solidFill>
                      <a:schemeClr val="bg1"/>
                    </a:solidFill>
                    <a:latin typeface="苏新诗古印宋简" panose="02010609000101010101" pitchFamily="49" charset="-122"/>
                    <a:ea typeface="苏新诗古印宋简" panose="02010609000101010101" pitchFamily="49" charset="-122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苏新诗古印宋简" panose="02010609000101010101" pitchFamily="49" charset="-122"/>
                    <a:ea typeface="苏新诗古印宋简" panose="02010609000101010101" pitchFamily="49" charset="-122"/>
                  </a:rPr>
                  <a:t>Make</a:t>
                </a:r>
                <a:r>
                  <a:rPr lang="zh-CN" altLang="en-US" dirty="0">
                    <a:solidFill>
                      <a:schemeClr val="bg1"/>
                    </a:solidFill>
                    <a:latin typeface="苏新诗古印宋简" panose="02010609000101010101" pitchFamily="49" charset="-122"/>
                    <a:ea typeface="苏新诗古印宋简" panose="02010609000101010101" pitchFamily="49" charset="-122"/>
                  </a:rPr>
                  <a:t>-</a:t>
                </a:r>
                <a:r>
                  <a:rPr lang="en-US" altLang="zh-CN" dirty="0">
                    <a:solidFill>
                      <a:schemeClr val="bg1"/>
                    </a:solidFill>
                    <a:latin typeface="苏新诗古印宋简" panose="02010609000101010101" pitchFamily="49" charset="-122"/>
                    <a:ea typeface="苏新诗古印宋简" panose="02010609000101010101" pitchFamily="49" charset="-122"/>
                  </a:rPr>
                  <a:t>Up</a:t>
                </a:r>
                <a:endParaRPr lang="zh-CN" altLang="en-US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096765" y="1269175"/>
                <a:ext cx="355886" cy="210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sz="6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3565793" y="5474270"/>
            <a:ext cx="309880" cy="36830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pc="300" dirty="0">
              <a:solidFill>
                <a:srgbClr val="4472C4"/>
              </a:solidFill>
              <a:latin typeface="苏新诗古印宋简" charset="0"/>
              <a:ea typeface="苏新诗古印宋简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565828" y="4430864"/>
            <a:ext cx="8050481" cy="694055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endParaRPr lang="en-US" altLang="zh-CN" spc="300" dirty="0">
              <a:solidFill>
                <a:srgbClr val="4472C4"/>
              </a:solidFill>
              <a:latin typeface="苏新诗古印宋简" charset="0"/>
              <a:ea typeface="苏新诗古印宋简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355" y="395120"/>
            <a:ext cx="1728497" cy="14447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49008" y="3603147"/>
            <a:ext cx="309880" cy="368300"/>
          </a:xfrm>
          <a:prstGeom prst="rect">
            <a:avLst/>
          </a:prstGeom>
        </p:spPr>
        <p:txBody>
          <a:bodyPr vert="horz" wrap="none">
            <a:spAutoFit/>
          </a:bodyPr>
          <a:p>
            <a:endParaRPr lang="en-US" altLang="zh-CN" spc="300" dirty="0">
              <a:solidFill>
                <a:srgbClr val="4472C4"/>
              </a:solidFill>
              <a:latin typeface="苏新诗古印宋简" charset="0"/>
              <a:ea typeface="苏新诗古印宋简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49008" y="3193229"/>
            <a:ext cx="1734682" cy="409868"/>
          </a:xfrm>
          <a:prstGeom prst="rect">
            <a:avLst/>
          </a:prstGeom>
          <a:ln w="19050" cmpd="sng">
            <a:solidFill>
              <a:srgbClr val="F4B183">
                <a:alpha val="100000"/>
              </a:srgbClr>
            </a:solidFill>
            <a:prstDash val="dash"/>
            <a:miter lim="800000"/>
          </a:ln>
        </p:spPr>
        <p:txBody>
          <a:bodyPr vert="horz" wrap="square">
            <a:noAutofit/>
          </a:bodyPr>
          <a:lstStyle/>
          <a:p>
            <a:r>
              <a:rPr lang="en-US" altLang="zh-CN" spc="300" dirty="0">
                <a:solidFill>
                  <a:srgbClr val="00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Black Face</a:t>
            </a:r>
            <a:endParaRPr lang="en-US" altLang="zh-CN" spc="300" dirty="0">
              <a:solidFill>
                <a:srgbClr val="4472C4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085469" y="1785537"/>
            <a:ext cx="1511873" cy="366493"/>
          </a:xfrm>
          <a:prstGeom prst="rect">
            <a:avLst/>
          </a:prstGeom>
          <a:ln w="19050" cmpd="sng">
            <a:solidFill>
              <a:srgbClr val="F4B183">
                <a:alpha val="100000"/>
              </a:srgbClr>
            </a:solidFill>
            <a:prstDash val="dash"/>
            <a:miter lim="800000"/>
          </a:ln>
        </p:spPr>
        <p:txBody>
          <a:bodyPr vert="horz" wrap="square">
            <a:noAutofit/>
          </a:bodyPr>
          <a:lstStyle/>
          <a:p>
            <a:r>
              <a:rPr lang="en-US" altLang="zh-CN" spc="300" dirty="0">
                <a:solidFill>
                  <a:srgbClr val="FF0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  <a:sym typeface="+mn-ea"/>
              </a:rPr>
              <a:t>Red Face</a:t>
            </a:r>
            <a:endParaRPr lang="en-US" altLang="zh-CN" sz="1000" spc="300" dirty="0">
              <a:solidFill>
                <a:srgbClr val="FF0000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  <a:sym typeface="+mn-ea"/>
            </a:endParaRPr>
          </a:p>
        </p:txBody>
      </p:sp>
      <p:grpSp>
        <p:nvGrpSpPr>
          <p:cNvPr id="23" name="îŝḻîḓe"/>
          <p:cNvGrpSpPr/>
          <p:nvPr/>
        </p:nvGrpSpPr>
        <p:grpSpPr>
          <a:xfrm rot="3600000">
            <a:off x="5756706" y="1553395"/>
            <a:ext cx="3161123" cy="2937017"/>
            <a:chOff x="4191445" y="1667016"/>
            <a:chExt cx="3919857" cy="3582388"/>
          </a:xfrm>
        </p:grpSpPr>
        <p:grpSp>
          <p:nvGrpSpPr>
            <p:cNvPr id="24" name="ísļîḋé"/>
            <p:cNvGrpSpPr/>
            <p:nvPr/>
          </p:nvGrpSpPr>
          <p:grpSpPr>
            <a:xfrm>
              <a:off x="4191445" y="1667016"/>
              <a:ext cx="3919857" cy="3582388"/>
              <a:chOff x="4191445" y="2036293"/>
              <a:chExt cx="3919857" cy="3582388"/>
            </a:xfrm>
          </p:grpSpPr>
          <p:sp>
            <p:nvSpPr>
              <p:cNvPr id="29" name="ïṥ1îḋe"/>
              <p:cNvSpPr/>
              <p:nvPr/>
            </p:nvSpPr>
            <p:spPr bwMode="auto">
              <a:xfrm>
                <a:off x="4191445" y="3686272"/>
                <a:ext cx="2907284" cy="1920447"/>
              </a:xfrm>
              <a:custGeom>
                <a:avLst/>
                <a:gdLst>
                  <a:gd name="T0" fmla="*/ 37 w 1723"/>
                  <a:gd name="T1" fmla="*/ 721 h 1138"/>
                  <a:gd name="T2" fmla="*/ 451 w 1723"/>
                  <a:gd name="T3" fmla="*/ 0 h 1138"/>
                  <a:gd name="T4" fmla="*/ 451 w 1723"/>
                  <a:gd name="T5" fmla="*/ 0 h 1138"/>
                  <a:gd name="T6" fmla="*/ 634 w 1723"/>
                  <a:gd name="T7" fmla="*/ 605 h 1138"/>
                  <a:gd name="T8" fmla="*/ 1330 w 1723"/>
                  <a:gd name="T9" fmla="*/ 579 h 1138"/>
                  <a:gd name="T10" fmla="*/ 1446 w 1723"/>
                  <a:gd name="T11" fmla="*/ 325 h 1138"/>
                  <a:gd name="T12" fmla="*/ 1277 w 1723"/>
                  <a:gd name="T13" fmla="*/ 32 h 1138"/>
                  <a:gd name="T14" fmla="*/ 1071 w 1723"/>
                  <a:gd name="T15" fmla="*/ 1138 h 1138"/>
                  <a:gd name="T16" fmla="*/ 1071 w 1723"/>
                  <a:gd name="T17" fmla="*/ 1138 h 1138"/>
                  <a:gd name="T18" fmla="*/ 279 w 1723"/>
                  <a:gd name="T19" fmla="*/ 1138 h 1138"/>
                  <a:gd name="T20" fmla="*/ 0 w 1723"/>
                  <a:gd name="T21" fmla="*/ 860 h 1138"/>
                  <a:gd name="T22" fmla="*/ 37 w 1723"/>
                  <a:gd name="T23" fmla="*/ 721 h 1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23" h="1138">
                    <a:moveTo>
                      <a:pt x="37" y="721"/>
                    </a:moveTo>
                    <a:cubicBezTo>
                      <a:pt x="451" y="0"/>
                      <a:pt x="451" y="0"/>
                      <a:pt x="451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342" y="265"/>
                      <a:pt x="450" y="484"/>
                      <a:pt x="634" y="605"/>
                    </a:cubicBezTo>
                    <a:cubicBezTo>
                      <a:pt x="828" y="733"/>
                      <a:pt x="1106" y="750"/>
                      <a:pt x="1330" y="579"/>
                    </a:cubicBezTo>
                    <a:cubicBezTo>
                      <a:pt x="1401" y="517"/>
                      <a:pt x="1446" y="426"/>
                      <a:pt x="1446" y="325"/>
                    </a:cubicBezTo>
                    <a:cubicBezTo>
                      <a:pt x="1446" y="196"/>
                      <a:pt x="1378" y="96"/>
                      <a:pt x="1277" y="32"/>
                    </a:cubicBezTo>
                    <a:cubicBezTo>
                      <a:pt x="1723" y="311"/>
                      <a:pt x="1648" y="1131"/>
                      <a:pt x="1071" y="1138"/>
                    </a:cubicBezTo>
                    <a:cubicBezTo>
                      <a:pt x="1071" y="1138"/>
                      <a:pt x="1071" y="1138"/>
                      <a:pt x="1071" y="1138"/>
                    </a:cubicBezTo>
                    <a:cubicBezTo>
                      <a:pt x="279" y="1138"/>
                      <a:pt x="279" y="1138"/>
                      <a:pt x="279" y="1138"/>
                    </a:cubicBezTo>
                    <a:cubicBezTo>
                      <a:pt x="125" y="1138"/>
                      <a:pt x="0" y="1014"/>
                      <a:pt x="0" y="860"/>
                    </a:cubicBezTo>
                    <a:cubicBezTo>
                      <a:pt x="0" y="809"/>
                      <a:pt x="13" y="762"/>
                      <a:pt x="37" y="721"/>
                    </a:cubicBez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0" name="iṩḷíḑé"/>
              <p:cNvSpPr/>
              <p:nvPr/>
            </p:nvSpPr>
            <p:spPr bwMode="auto">
              <a:xfrm>
                <a:off x="4691259" y="2036293"/>
                <a:ext cx="2592244" cy="2976333"/>
              </a:xfrm>
              <a:custGeom>
                <a:avLst/>
                <a:gdLst>
                  <a:gd name="T0" fmla="*/ 226 w 1537"/>
                  <a:gd name="T1" fmla="*/ 862 h 1764"/>
                  <a:gd name="T2" fmla="*/ 640 w 1537"/>
                  <a:gd name="T3" fmla="*/ 141 h 1764"/>
                  <a:gd name="T4" fmla="*/ 883 w 1537"/>
                  <a:gd name="T5" fmla="*/ 0 h 1764"/>
                  <a:gd name="T6" fmla="*/ 1123 w 1537"/>
                  <a:gd name="T7" fmla="*/ 136 h 1764"/>
                  <a:gd name="T8" fmla="*/ 1537 w 1537"/>
                  <a:gd name="T9" fmla="*/ 857 h 1764"/>
                  <a:gd name="T10" fmla="*/ 1537 w 1537"/>
                  <a:gd name="T11" fmla="*/ 857 h 1764"/>
                  <a:gd name="T12" fmla="*/ 545 w 1537"/>
                  <a:gd name="T13" fmla="*/ 1188 h 1764"/>
                  <a:gd name="T14" fmla="*/ 883 w 1537"/>
                  <a:gd name="T15" fmla="*/ 1525 h 1764"/>
                  <a:gd name="T16" fmla="*/ 1094 w 1537"/>
                  <a:gd name="T17" fmla="*/ 1451 h 1764"/>
                  <a:gd name="T18" fmla="*/ 226 w 1537"/>
                  <a:gd name="T19" fmla="*/ 863 h 1764"/>
                  <a:gd name="T20" fmla="*/ 226 w 1537"/>
                  <a:gd name="T21" fmla="*/ 862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7" h="1764">
                    <a:moveTo>
                      <a:pt x="226" y="862"/>
                    </a:moveTo>
                    <a:cubicBezTo>
                      <a:pt x="640" y="141"/>
                      <a:pt x="640" y="141"/>
                      <a:pt x="640" y="141"/>
                    </a:cubicBezTo>
                    <a:cubicBezTo>
                      <a:pt x="688" y="57"/>
                      <a:pt x="779" y="0"/>
                      <a:pt x="883" y="0"/>
                    </a:cubicBezTo>
                    <a:cubicBezTo>
                      <a:pt x="985" y="0"/>
                      <a:pt x="1074" y="55"/>
                      <a:pt x="1123" y="136"/>
                    </a:cubicBezTo>
                    <a:cubicBezTo>
                      <a:pt x="1537" y="857"/>
                      <a:pt x="1537" y="857"/>
                      <a:pt x="1537" y="857"/>
                    </a:cubicBezTo>
                    <a:cubicBezTo>
                      <a:pt x="1537" y="857"/>
                      <a:pt x="1537" y="857"/>
                      <a:pt x="1537" y="857"/>
                    </a:cubicBezTo>
                    <a:cubicBezTo>
                      <a:pt x="1244" y="356"/>
                      <a:pt x="545" y="671"/>
                      <a:pt x="545" y="1188"/>
                    </a:cubicBezTo>
                    <a:cubicBezTo>
                      <a:pt x="545" y="1374"/>
                      <a:pt x="696" y="1525"/>
                      <a:pt x="883" y="1525"/>
                    </a:cubicBezTo>
                    <a:cubicBezTo>
                      <a:pt x="963" y="1525"/>
                      <a:pt x="1036" y="1498"/>
                      <a:pt x="1094" y="1451"/>
                    </a:cubicBezTo>
                    <a:cubicBezTo>
                      <a:pt x="681" y="1764"/>
                      <a:pt x="0" y="1400"/>
                      <a:pt x="226" y="863"/>
                    </a:cubicBezTo>
                    <a:lnTo>
                      <a:pt x="226" y="862"/>
                    </a:lnTo>
                    <a:close/>
                  </a:path>
                </a:pathLst>
              </a:custGeom>
              <a:solidFill>
                <a:srgbClr val="A72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</a:p>
            </p:txBody>
          </p:sp>
          <p:sp>
            <p:nvSpPr>
              <p:cNvPr id="31" name="iSlíďe"/>
              <p:cNvSpPr/>
              <p:nvPr/>
            </p:nvSpPr>
            <p:spPr bwMode="auto">
              <a:xfrm>
                <a:off x="5671542" y="2843743"/>
                <a:ext cx="2439760" cy="2774938"/>
              </a:xfrm>
              <a:custGeom>
                <a:avLst/>
                <a:gdLst>
                  <a:gd name="T0" fmla="*/ 992 w 1446"/>
                  <a:gd name="T1" fmla="*/ 501 h 1645"/>
                  <a:gd name="T2" fmla="*/ 1409 w 1446"/>
                  <a:gd name="T3" fmla="*/ 1228 h 1645"/>
                  <a:gd name="T4" fmla="*/ 1446 w 1446"/>
                  <a:gd name="T5" fmla="*/ 1367 h 1645"/>
                  <a:gd name="T6" fmla="*/ 1167 w 1446"/>
                  <a:gd name="T7" fmla="*/ 1645 h 1645"/>
                  <a:gd name="T8" fmla="*/ 294 w 1446"/>
                  <a:gd name="T9" fmla="*/ 1645 h 1645"/>
                  <a:gd name="T10" fmla="*/ 507 w 1446"/>
                  <a:gd name="T11" fmla="*/ 539 h 1645"/>
                  <a:gd name="T12" fmla="*/ 338 w 1446"/>
                  <a:gd name="T13" fmla="*/ 494 h 1645"/>
                  <a:gd name="T14" fmla="*/ 0 w 1446"/>
                  <a:gd name="T15" fmla="*/ 832 h 1645"/>
                  <a:gd name="T16" fmla="*/ 992 w 1446"/>
                  <a:gd name="T17" fmla="*/ 501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6" h="1645">
                    <a:moveTo>
                      <a:pt x="992" y="501"/>
                    </a:moveTo>
                    <a:cubicBezTo>
                      <a:pt x="1409" y="1228"/>
                      <a:pt x="1409" y="1228"/>
                      <a:pt x="1409" y="1228"/>
                    </a:cubicBezTo>
                    <a:cubicBezTo>
                      <a:pt x="1432" y="1269"/>
                      <a:pt x="1446" y="1316"/>
                      <a:pt x="1446" y="1367"/>
                    </a:cubicBezTo>
                    <a:cubicBezTo>
                      <a:pt x="1446" y="1521"/>
                      <a:pt x="1321" y="1645"/>
                      <a:pt x="1167" y="1645"/>
                    </a:cubicBezTo>
                    <a:cubicBezTo>
                      <a:pt x="294" y="1645"/>
                      <a:pt x="294" y="1645"/>
                      <a:pt x="294" y="1645"/>
                    </a:cubicBezTo>
                    <a:cubicBezTo>
                      <a:pt x="877" y="1645"/>
                      <a:pt x="955" y="819"/>
                      <a:pt x="507" y="539"/>
                    </a:cubicBezTo>
                    <a:cubicBezTo>
                      <a:pt x="457" y="510"/>
                      <a:pt x="399" y="494"/>
                      <a:pt x="338" y="494"/>
                    </a:cubicBezTo>
                    <a:cubicBezTo>
                      <a:pt x="151" y="494"/>
                      <a:pt x="0" y="645"/>
                      <a:pt x="0" y="832"/>
                    </a:cubicBezTo>
                    <a:cubicBezTo>
                      <a:pt x="0" y="315"/>
                      <a:pt x="699" y="0"/>
                      <a:pt x="992" y="501"/>
                    </a:cubicBezTo>
                    <a:close/>
                  </a:path>
                </a:pathLst>
              </a:custGeom>
              <a:solidFill>
                <a:srgbClr val="B69766"/>
              </a:solidFill>
              <a:ln>
                <a:noFill/>
              </a:ln>
            </p:spPr>
            <p:txBody>
              <a:bodyPr anchor="ctr"/>
              <a:p>
                <a:pPr algn="ctr"/>
              </a:p>
            </p:txBody>
          </p:sp>
        </p:grpSp>
        <p:sp>
          <p:nvSpPr>
            <p:cNvPr id="25" name="îṧľîḋé"/>
            <p:cNvSpPr txBox="1"/>
            <p:nvPr/>
          </p:nvSpPr>
          <p:spPr>
            <a:xfrm>
              <a:off x="5449356" y="3561772"/>
              <a:ext cx="1296144" cy="23923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62500"/>
            </a:bodyPr>
            <a:p>
              <a:pPr algn="ctr"/>
              <a:endParaRPr lang="en-US" altLang="zh-CN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7777211" y="4626723"/>
            <a:ext cx="1835959" cy="368300"/>
          </a:xfrm>
          <a:prstGeom prst="rect">
            <a:avLst/>
          </a:prstGeom>
          <a:ln w="19050" cmpd="sng">
            <a:solidFill>
              <a:srgbClr val="F4B183">
                <a:alpha val="100000"/>
              </a:srgbClr>
            </a:solidFill>
            <a:prstDash val="dash"/>
            <a:miter lim="800000"/>
          </a:ln>
        </p:spPr>
        <p:txBody>
          <a:bodyPr wrap="none" rtlCol="0">
            <a:noAutofit/>
          </a:bodyPr>
          <a:p>
            <a:r>
              <a:rPr lang="en-US" altLang="zh-CN" spc="300" dirty="0">
                <a:solidFill>
                  <a:srgbClr val="FFC000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Yellow Face</a:t>
            </a:r>
            <a:endParaRPr lang="en-US" altLang="zh-CN" spc="300" dirty="0">
              <a:solidFill>
                <a:srgbClr val="FFC000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826016" y="2305943"/>
            <a:ext cx="2251084" cy="1396217"/>
          </a:xfrm>
          <a:prstGeom prst="rect">
            <a:avLst/>
          </a:prstGeom>
        </p:spPr>
        <p:txBody>
          <a:bodyPr wrap="none" rtlCol="0">
            <a:noAutofit/>
          </a:bodyPr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rgbClr val="0F0F0F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heroism   loyalty, </a:t>
            </a:r>
            <a:endParaRPr lang="en-US" altLang="zh-CN" sz="1600" dirty="0">
              <a:solidFill>
                <a:srgbClr val="0F0F0F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rgbClr val="0F0F0F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 justice     integrity</a:t>
            </a:r>
            <a:endParaRPr lang="en-US" altLang="zh-CN" sz="1600" dirty="0">
              <a:solidFill>
                <a:srgbClr val="0F0F0F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2" y="1146980"/>
            <a:ext cx="3925124" cy="5465125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3234476" y="3818465"/>
            <a:ext cx="2363660" cy="1148857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1600" dirty="0">
                <a:solidFill>
                  <a:srgbClr val="0F0F0F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firmness   decisiveness </a:t>
            </a:r>
            <a:endParaRPr lang="en-US" altLang="zh-CN" sz="1600" dirty="0">
              <a:solidFill>
                <a:srgbClr val="0F0F0F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solidFill>
                  <a:srgbClr val="0F0F0F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 dignity     power</a:t>
            </a:r>
            <a:endParaRPr lang="en-US" altLang="zh-CN" sz="1600" dirty="0">
              <a:solidFill>
                <a:srgbClr val="0F0F0F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7276994" y="5171903"/>
            <a:ext cx="2836392" cy="972957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1600" dirty="0">
                <a:solidFill>
                  <a:srgbClr val="0F0F0F"/>
                </a:solidFill>
                <a:latin typeface="汉仪南宫体简" charset="0"/>
                <a:ea typeface="汉仪南宫体简" charset="0"/>
              </a:rPr>
              <a:t>c</a:t>
            </a:r>
            <a:r>
              <a:rPr lang="en-US" altLang="zh-CN" sz="1600" dirty="0">
                <a:solidFill>
                  <a:srgbClr val="0F0F0F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unningness    treachery, </a:t>
            </a:r>
            <a:endParaRPr lang="en-US" altLang="zh-CN" sz="1600" dirty="0">
              <a:solidFill>
                <a:srgbClr val="0F0F0F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CN" sz="1600" dirty="0">
                <a:solidFill>
                  <a:srgbClr val="0F0F0F"/>
                </a:solidFill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     cruelty         baseness</a:t>
            </a:r>
            <a:endParaRPr lang="en-US" altLang="zh-CN" sz="1600" dirty="0">
              <a:solidFill>
                <a:srgbClr val="0F0F0F"/>
              </a:solidFill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922865" y="4959135"/>
            <a:ext cx="648000" cy="1398495"/>
            <a:chOff x="3917887" y="1844089"/>
            <a:chExt cx="648000" cy="1398495"/>
          </a:xfrm>
        </p:grpSpPr>
        <p:grpSp>
          <p:nvGrpSpPr>
            <p:cNvPr id="28" name="组合 27"/>
            <p:cNvGrpSpPr/>
            <p:nvPr/>
          </p:nvGrpSpPr>
          <p:grpSpPr>
            <a:xfrm>
              <a:off x="3917887" y="1844089"/>
              <a:ext cx="648000" cy="1398495"/>
              <a:chOff x="1452195" y="3073613"/>
              <a:chExt cx="648000" cy="1398495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452195" y="3073613"/>
                <a:ext cx="648000" cy="1398495"/>
              </a:xfrm>
              <a:prstGeom prst="rect">
                <a:avLst/>
              </a:prstGeom>
              <a:noFill/>
              <a:ln w="3175"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495364" y="3111712"/>
                <a:ext cx="561662" cy="1322295"/>
              </a:xfrm>
              <a:prstGeom prst="rect">
                <a:avLst/>
              </a:prstGeom>
              <a:solidFill>
                <a:srgbClr val="CB2B3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3920113" y="1936733"/>
              <a:ext cx="490220" cy="1213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脸谱</a:t>
              </a:r>
              <a:endParaRPr lang="zh-CN" altLang="en-US" sz="2000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3755536" y="2423084"/>
              <a:ext cx="1188146" cy="215444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FILL IN THE TITLE HERE</a:t>
              </a:r>
              <a:endPara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41" y="4084571"/>
            <a:ext cx="2554892" cy="25198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84" y="1292462"/>
            <a:ext cx="2076247" cy="2903502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961199" y="330313"/>
            <a:ext cx="4676775" cy="1162021"/>
            <a:chOff x="5875541" y="1248575"/>
            <a:chExt cx="4676775" cy="1162021"/>
          </a:xfrm>
        </p:grpSpPr>
        <p:grpSp>
          <p:nvGrpSpPr>
            <p:cNvPr id="14" name="组合 13"/>
            <p:cNvGrpSpPr/>
            <p:nvPr/>
          </p:nvGrpSpPr>
          <p:grpSpPr>
            <a:xfrm>
              <a:off x="5875541" y="1248575"/>
              <a:ext cx="4676775" cy="1162021"/>
              <a:chOff x="-800100" y="1715552"/>
              <a:chExt cx="11553825" cy="287073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00100" y="1715552"/>
                <a:ext cx="11553825" cy="2870736"/>
              </a:xfrm>
              <a:prstGeom prst="rect">
                <a:avLst/>
              </a:prstGeom>
            </p:spPr>
          </p:pic>
          <p:sp>
            <p:nvSpPr>
              <p:cNvPr id="13" name="任意多边形: 形状 12"/>
              <p:cNvSpPr/>
              <p:nvPr/>
            </p:nvSpPr>
            <p:spPr>
              <a:xfrm>
                <a:off x="1526644" y="2786589"/>
                <a:ext cx="6750197" cy="1245324"/>
              </a:xfrm>
              <a:custGeom>
                <a:avLst/>
                <a:gdLst>
                  <a:gd name="connsiteX0" fmla="*/ 371475 w 6496050"/>
                  <a:gd name="connsiteY0" fmla="*/ 0 h 990600"/>
                  <a:gd name="connsiteX1" fmla="*/ 0 w 6496050"/>
                  <a:gd name="connsiteY1" fmla="*/ 371475 h 990600"/>
                  <a:gd name="connsiteX2" fmla="*/ 142875 w 6496050"/>
                  <a:gd name="connsiteY2" fmla="*/ 657225 h 990600"/>
                  <a:gd name="connsiteX3" fmla="*/ 219075 w 6496050"/>
                  <a:gd name="connsiteY3" fmla="*/ 790575 h 990600"/>
                  <a:gd name="connsiteX4" fmla="*/ 933450 w 6496050"/>
                  <a:gd name="connsiteY4" fmla="*/ 990600 h 990600"/>
                  <a:gd name="connsiteX5" fmla="*/ 5610225 w 6496050"/>
                  <a:gd name="connsiteY5" fmla="*/ 952500 h 990600"/>
                  <a:gd name="connsiteX6" fmla="*/ 6353175 w 6496050"/>
                  <a:gd name="connsiteY6" fmla="*/ 914400 h 990600"/>
                  <a:gd name="connsiteX7" fmla="*/ 6496050 w 6496050"/>
                  <a:gd name="connsiteY7" fmla="*/ 733425 h 990600"/>
                  <a:gd name="connsiteX8" fmla="*/ 6372225 w 6496050"/>
                  <a:gd name="connsiteY8" fmla="*/ 314325 h 990600"/>
                  <a:gd name="connsiteX9" fmla="*/ 6238875 w 6496050"/>
                  <a:gd name="connsiteY9" fmla="*/ 47625 h 990600"/>
                  <a:gd name="connsiteX10" fmla="*/ 2028825 w 6496050"/>
                  <a:gd name="connsiteY10" fmla="*/ 76200 h 990600"/>
                  <a:gd name="connsiteX11" fmla="*/ 371475 w 6496050"/>
                  <a:gd name="connsiteY11" fmla="*/ 0 h 990600"/>
                  <a:gd name="connsiteX0-1" fmla="*/ 317521 w 6496050"/>
                  <a:gd name="connsiteY0-2" fmla="*/ 0 h 1071038"/>
                  <a:gd name="connsiteX1-3" fmla="*/ 0 w 6496050"/>
                  <a:gd name="connsiteY1-4" fmla="*/ 451913 h 1071038"/>
                  <a:gd name="connsiteX2-5" fmla="*/ 142875 w 6496050"/>
                  <a:gd name="connsiteY2-6" fmla="*/ 737663 h 1071038"/>
                  <a:gd name="connsiteX3-7" fmla="*/ 219075 w 6496050"/>
                  <a:gd name="connsiteY3-8" fmla="*/ 871013 h 1071038"/>
                  <a:gd name="connsiteX4-9" fmla="*/ 933450 w 6496050"/>
                  <a:gd name="connsiteY4-10" fmla="*/ 1071038 h 1071038"/>
                  <a:gd name="connsiteX5-11" fmla="*/ 5610225 w 6496050"/>
                  <a:gd name="connsiteY5-12" fmla="*/ 1032938 h 1071038"/>
                  <a:gd name="connsiteX6-13" fmla="*/ 6353175 w 6496050"/>
                  <a:gd name="connsiteY6-14" fmla="*/ 994838 h 1071038"/>
                  <a:gd name="connsiteX7-15" fmla="*/ 6496050 w 6496050"/>
                  <a:gd name="connsiteY7-16" fmla="*/ 813863 h 1071038"/>
                  <a:gd name="connsiteX8-17" fmla="*/ 6372225 w 6496050"/>
                  <a:gd name="connsiteY8-18" fmla="*/ 394763 h 1071038"/>
                  <a:gd name="connsiteX9-19" fmla="*/ 6238875 w 6496050"/>
                  <a:gd name="connsiteY9-20" fmla="*/ 128063 h 1071038"/>
                  <a:gd name="connsiteX10-21" fmla="*/ 2028825 w 6496050"/>
                  <a:gd name="connsiteY10-22" fmla="*/ 156638 h 1071038"/>
                  <a:gd name="connsiteX11-23" fmla="*/ 317521 w 6496050"/>
                  <a:gd name="connsiteY11-24" fmla="*/ 0 h 1071038"/>
                  <a:gd name="connsiteX0-25" fmla="*/ 410696 w 6589225"/>
                  <a:gd name="connsiteY0-26" fmla="*/ 0 h 1071038"/>
                  <a:gd name="connsiteX1-27" fmla="*/ 93175 w 6589225"/>
                  <a:gd name="connsiteY1-28" fmla="*/ 451913 h 1071038"/>
                  <a:gd name="connsiteX2-29" fmla="*/ 0 w 6589225"/>
                  <a:gd name="connsiteY2-30" fmla="*/ 617006 h 1071038"/>
                  <a:gd name="connsiteX3-31" fmla="*/ 312250 w 6589225"/>
                  <a:gd name="connsiteY3-32" fmla="*/ 871013 h 1071038"/>
                  <a:gd name="connsiteX4-33" fmla="*/ 1026625 w 6589225"/>
                  <a:gd name="connsiteY4-34" fmla="*/ 1071038 h 1071038"/>
                  <a:gd name="connsiteX5-35" fmla="*/ 5703400 w 6589225"/>
                  <a:gd name="connsiteY5-36" fmla="*/ 1032938 h 1071038"/>
                  <a:gd name="connsiteX6-37" fmla="*/ 6446350 w 6589225"/>
                  <a:gd name="connsiteY6-38" fmla="*/ 994838 h 1071038"/>
                  <a:gd name="connsiteX7-39" fmla="*/ 6589225 w 6589225"/>
                  <a:gd name="connsiteY7-40" fmla="*/ 813863 h 1071038"/>
                  <a:gd name="connsiteX8-41" fmla="*/ 6465400 w 6589225"/>
                  <a:gd name="connsiteY8-42" fmla="*/ 394763 h 1071038"/>
                  <a:gd name="connsiteX9-43" fmla="*/ 6332050 w 6589225"/>
                  <a:gd name="connsiteY9-44" fmla="*/ 128063 h 1071038"/>
                  <a:gd name="connsiteX10-45" fmla="*/ 2122000 w 6589225"/>
                  <a:gd name="connsiteY10-46" fmla="*/ 156638 h 1071038"/>
                  <a:gd name="connsiteX11-47" fmla="*/ 410696 w 6589225"/>
                  <a:gd name="connsiteY11-48" fmla="*/ 0 h 1071038"/>
                  <a:gd name="connsiteX0-49" fmla="*/ 410696 w 6589225"/>
                  <a:gd name="connsiteY0-50" fmla="*/ 0 h 1071038"/>
                  <a:gd name="connsiteX1-51" fmla="*/ 93175 w 6589225"/>
                  <a:gd name="connsiteY1-52" fmla="*/ 451913 h 1071038"/>
                  <a:gd name="connsiteX2-53" fmla="*/ 0 w 6589225"/>
                  <a:gd name="connsiteY2-54" fmla="*/ 617006 h 1071038"/>
                  <a:gd name="connsiteX3-55" fmla="*/ 190852 w 6589225"/>
                  <a:gd name="connsiteY3-56" fmla="*/ 951453 h 1071038"/>
                  <a:gd name="connsiteX4-57" fmla="*/ 1026625 w 6589225"/>
                  <a:gd name="connsiteY4-58" fmla="*/ 1071038 h 1071038"/>
                  <a:gd name="connsiteX5-59" fmla="*/ 5703400 w 6589225"/>
                  <a:gd name="connsiteY5-60" fmla="*/ 1032938 h 1071038"/>
                  <a:gd name="connsiteX6-61" fmla="*/ 6446350 w 6589225"/>
                  <a:gd name="connsiteY6-62" fmla="*/ 994838 h 1071038"/>
                  <a:gd name="connsiteX7-63" fmla="*/ 6589225 w 6589225"/>
                  <a:gd name="connsiteY7-64" fmla="*/ 813863 h 1071038"/>
                  <a:gd name="connsiteX8-65" fmla="*/ 6465400 w 6589225"/>
                  <a:gd name="connsiteY8-66" fmla="*/ 394763 h 1071038"/>
                  <a:gd name="connsiteX9-67" fmla="*/ 6332050 w 6589225"/>
                  <a:gd name="connsiteY9-68" fmla="*/ 128063 h 1071038"/>
                  <a:gd name="connsiteX10-69" fmla="*/ 2122000 w 6589225"/>
                  <a:gd name="connsiteY10-70" fmla="*/ 156638 h 1071038"/>
                  <a:gd name="connsiteX11-71" fmla="*/ 410696 w 6589225"/>
                  <a:gd name="connsiteY11-72" fmla="*/ 0 h 1071038"/>
                  <a:gd name="connsiteX0-73" fmla="*/ 410696 w 6589225"/>
                  <a:gd name="connsiteY0-74" fmla="*/ 0 h 1245322"/>
                  <a:gd name="connsiteX1-75" fmla="*/ 93175 w 6589225"/>
                  <a:gd name="connsiteY1-76" fmla="*/ 451913 h 1245322"/>
                  <a:gd name="connsiteX2-77" fmla="*/ 0 w 6589225"/>
                  <a:gd name="connsiteY2-78" fmla="*/ 617006 h 1245322"/>
                  <a:gd name="connsiteX3-79" fmla="*/ 190852 w 6589225"/>
                  <a:gd name="connsiteY3-80" fmla="*/ 951453 h 1245322"/>
                  <a:gd name="connsiteX4-81" fmla="*/ 439868 w 6589225"/>
                  <a:gd name="connsiteY4-82" fmla="*/ 1245322 h 1245322"/>
                  <a:gd name="connsiteX5-83" fmla="*/ 5703400 w 6589225"/>
                  <a:gd name="connsiteY5-84" fmla="*/ 1032938 h 1245322"/>
                  <a:gd name="connsiteX6-85" fmla="*/ 6446350 w 6589225"/>
                  <a:gd name="connsiteY6-86" fmla="*/ 994838 h 1245322"/>
                  <a:gd name="connsiteX7-87" fmla="*/ 6589225 w 6589225"/>
                  <a:gd name="connsiteY7-88" fmla="*/ 813863 h 1245322"/>
                  <a:gd name="connsiteX8-89" fmla="*/ 6465400 w 6589225"/>
                  <a:gd name="connsiteY8-90" fmla="*/ 394763 h 1245322"/>
                  <a:gd name="connsiteX9-91" fmla="*/ 6332050 w 6589225"/>
                  <a:gd name="connsiteY9-92" fmla="*/ 128063 h 1245322"/>
                  <a:gd name="connsiteX10-93" fmla="*/ 2122000 w 6589225"/>
                  <a:gd name="connsiteY10-94" fmla="*/ 156638 h 1245322"/>
                  <a:gd name="connsiteX11-95" fmla="*/ 410696 w 6589225"/>
                  <a:gd name="connsiteY11-96" fmla="*/ 0 h 1245322"/>
                  <a:gd name="connsiteX0-97" fmla="*/ 410696 w 6589225"/>
                  <a:gd name="connsiteY0-98" fmla="*/ 0 h 1245322"/>
                  <a:gd name="connsiteX1-99" fmla="*/ 93175 w 6589225"/>
                  <a:gd name="connsiteY1-100" fmla="*/ 451913 h 1245322"/>
                  <a:gd name="connsiteX2-101" fmla="*/ 0 w 6589225"/>
                  <a:gd name="connsiteY2-102" fmla="*/ 617006 h 1245322"/>
                  <a:gd name="connsiteX3-103" fmla="*/ 190852 w 6589225"/>
                  <a:gd name="connsiteY3-104" fmla="*/ 951453 h 1245322"/>
                  <a:gd name="connsiteX4-105" fmla="*/ 439868 w 6589225"/>
                  <a:gd name="connsiteY4-106" fmla="*/ 1245322 h 1245322"/>
                  <a:gd name="connsiteX5-107" fmla="*/ 5494328 w 6589225"/>
                  <a:gd name="connsiteY5-108" fmla="*/ 1207222 h 1245322"/>
                  <a:gd name="connsiteX6-109" fmla="*/ 6446350 w 6589225"/>
                  <a:gd name="connsiteY6-110" fmla="*/ 994838 h 1245322"/>
                  <a:gd name="connsiteX7-111" fmla="*/ 6589225 w 6589225"/>
                  <a:gd name="connsiteY7-112" fmla="*/ 813863 h 1245322"/>
                  <a:gd name="connsiteX8-113" fmla="*/ 6465400 w 6589225"/>
                  <a:gd name="connsiteY8-114" fmla="*/ 394763 h 1245322"/>
                  <a:gd name="connsiteX9-115" fmla="*/ 6332050 w 6589225"/>
                  <a:gd name="connsiteY9-116" fmla="*/ 128063 h 1245322"/>
                  <a:gd name="connsiteX10-117" fmla="*/ 2122000 w 6589225"/>
                  <a:gd name="connsiteY10-118" fmla="*/ 156638 h 1245322"/>
                  <a:gd name="connsiteX11-119" fmla="*/ 410696 w 6589225"/>
                  <a:gd name="connsiteY11-120" fmla="*/ 0 h 1245322"/>
                  <a:gd name="connsiteX0-121" fmla="*/ 410696 w 6589225"/>
                  <a:gd name="connsiteY0-122" fmla="*/ 0 h 1245322"/>
                  <a:gd name="connsiteX1-123" fmla="*/ 93175 w 6589225"/>
                  <a:gd name="connsiteY1-124" fmla="*/ 451913 h 1245322"/>
                  <a:gd name="connsiteX2-125" fmla="*/ 0 w 6589225"/>
                  <a:gd name="connsiteY2-126" fmla="*/ 617006 h 1245322"/>
                  <a:gd name="connsiteX3-127" fmla="*/ 190852 w 6589225"/>
                  <a:gd name="connsiteY3-128" fmla="*/ 951453 h 1245322"/>
                  <a:gd name="connsiteX4-129" fmla="*/ 439868 w 6589225"/>
                  <a:gd name="connsiteY4-130" fmla="*/ 1245322 h 1245322"/>
                  <a:gd name="connsiteX5-131" fmla="*/ 5494328 w 6589225"/>
                  <a:gd name="connsiteY5-132" fmla="*/ 1207222 h 1245322"/>
                  <a:gd name="connsiteX6-133" fmla="*/ 6405882 w 6589225"/>
                  <a:gd name="connsiteY6-134" fmla="*/ 1216045 h 1245322"/>
                  <a:gd name="connsiteX7-135" fmla="*/ 6589225 w 6589225"/>
                  <a:gd name="connsiteY7-136" fmla="*/ 813863 h 1245322"/>
                  <a:gd name="connsiteX8-137" fmla="*/ 6465400 w 6589225"/>
                  <a:gd name="connsiteY8-138" fmla="*/ 394763 h 1245322"/>
                  <a:gd name="connsiteX9-139" fmla="*/ 6332050 w 6589225"/>
                  <a:gd name="connsiteY9-140" fmla="*/ 128063 h 1245322"/>
                  <a:gd name="connsiteX10-141" fmla="*/ 2122000 w 6589225"/>
                  <a:gd name="connsiteY10-142" fmla="*/ 156638 h 1245322"/>
                  <a:gd name="connsiteX11-143" fmla="*/ 410696 w 6589225"/>
                  <a:gd name="connsiteY11-144" fmla="*/ 0 h 1245322"/>
                  <a:gd name="connsiteX0-145" fmla="*/ 410696 w 6791556"/>
                  <a:gd name="connsiteY0-146" fmla="*/ 0 h 1245322"/>
                  <a:gd name="connsiteX1-147" fmla="*/ 93175 w 6791556"/>
                  <a:gd name="connsiteY1-148" fmla="*/ 451913 h 1245322"/>
                  <a:gd name="connsiteX2-149" fmla="*/ 0 w 6791556"/>
                  <a:gd name="connsiteY2-150" fmla="*/ 617006 h 1245322"/>
                  <a:gd name="connsiteX3-151" fmla="*/ 190852 w 6791556"/>
                  <a:gd name="connsiteY3-152" fmla="*/ 951453 h 1245322"/>
                  <a:gd name="connsiteX4-153" fmla="*/ 439868 w 6791556"/>
                  <a:gd name="connsiteY4-154" fmla="*/ 1245322 h 1245322"/>
                  <a:gd name="connsiteX5-155" fmla="*/ 5494328 w 6791556"/>
                  <a:gd name="connsiteY5-156" fmla="*/ 1207222 h 1245322"/>
                  <a:gd name="connsiteX6-157" fmla="*/ 6405882 w 6791556"/>
                  <a:gd name="connsiteY6-158" fmla="*/ 1216045 h 1245322"/>
                  <a:gd name="connsiteX7-159" fmla="*/ 6791556 w 6791556"/>
                  <a:gd name="connsiteY7-160" fmla="*/ 579250 h 1245322"/>
                  <a:gd name="connsiteX8-161" fmla="*/ 6465400 w 6791556"/>
                  <a:gd name="connsiteY8-162" fmla="*/ 394763 h 1245322"/>
                  <a:gd name="connsiteX9-163" fmla="*/ 6332050 w 6791556"/>
                  <a:gd name="connsiteY9-164" fmla="*/ 128063 h 1245322"/>
                  <a:gd name="connsiteX10-165" fmla="*/ 2122000 w 6791556"/>
                  <a:gd name="connsiteY10-166" fmla="*/ 156638 h 1245322"/>
                  <a:gd name="connsiteX11-167" fmla="*/ 410696 w 6791556"/>
                  <a:gd name="connsiteY11-168" fmla="*/ 0 h 1245322"/>
                  <a:gd name="connsiteX0-169" fmla="*/ 410696 w 6791556"/>
                  <a:gd name="connsiteY0-170" fmla="*/ 0 h 1245322"/>
                  <a:gd name="connsiteX1-171" fmla="*/ 93175 w 6791556"/>
                  <a:gd name="connsiteY1-172" fmla="*/ 451913 h 1245322"/>
                  <a:gd name="connsiteX2-173" fmla="*/ 0 w 6791556"/>
                  <a:gd name="connsiteY2-174" fmla="*/ 617006 h 1245322"/>
                  <a:gd name="connsiteX3-175" fmla="*/ 190852 w 6791556"/>
                  <a:gd name="connsiteY3-176" fmla="*/ 951453 h 1245322"/>
                  <a:gd name="connsiteX4-177" fmla="*/ 439868 w 6791556"/>
                  <a:gd name="connsiteY4-178" fmla="*/ 1245322 h 1245322"/>
                  <a:gd name="connsiteX5-179" fmla="*/ 5494328 w 6791556"/>
                  <a:gd name="connsiteY5-180" fmla="*/ 1207222 h 1245322"/>
                  <a:gd name="connsiteX6-181" fmla="*/ 6405882 w 6791556"/>
                  <a:gd name="connsiteY6-182" fmla="*/ 1216045 h 1245322"/>
                  <a:gd name="connsiteX7-183" fmla="*/ 6791556 w 6791556"/>
                  <a:gd name="connsiteY7-184" fmla="*/ 579250 h 1245322"/>
                  <a:gd name="connsiteX8-185" fmla="*/ 6539588 w 6791556"/>
                  <a:gd name="connsiteY8-186" fmla="*/ 253996 h 1245322"/>
                  <a:gd name="connsiteX9-187" fmla="*/ 6332050 w 6791556"/>
                  <a:gd name="connsiteY9-188" fmla="*/ 128063 h 1245322"/>
                  <a:gd name="connsiteX10-189" fmla="*/ 2122000 w 6791556"/>
                  <a:gd name="connsiteY10-190" fmla="*/ 156638 h 1245322"/>
                  <a:gd name="connsiteX11-191" fmla="*/ 410696 w 6791556"/>
                  <a:gd name="connsiteY11-192" fmla="*/ 0 h 1245322"/>
                  <a:gd name="connsiteX0-193" fmla="*/ 410696 w 6791556"/>
                  <a:gd name="connsiteY0-194" fmla="*/ 0 h 1245322"/>
                  <a:gd name="connsiteX1-195" fmla="*/ 93175 w 6791556"/>
                  <a:gd name="connsiteY1-196" fmla="*/ 451913 h 1245322"/>
                  <a:gd name="connsiteX2-197" fmla="*/ 0 w 6791556"/>
                  <a:gd name="connsiteY2-198" fmla="*/ 617006 h 1245322"/>
                  <a:gd name="connsiteX3-199" fmla="*/ 190852 w 6791556"/>
                  <a:gd name="connsiteY3-200" fmla="*/ 951453 h 1245322"/>
                  <a:gd name="connsiteX4-201" fmla="*/ 439868 w 6791556"/>
                  <a:gd name="connsiteY4-202" fmla="*/ 1245322 h 1245322"/>
                  <a:gd name="connsiteX5-203" fmla="*/ 5494328 w 6791556"/>
                  <a:gd name="connsiteY5-204" fmla="*/ 1207222 h 1245322"/>
                  <a:gd name="connsiteX6-205" fmla="*/ 6405882 w 6791556"/>
                  <a:gd name="connsiteY6-206" fmla="*/ 1216045 h 1245322"/>
                  <a:gd name="connsiteX7-207" fmla="*/ 6791556 w 6791556"/>
                  <a:gd name="connsiteY7-208" fmla="*/ 579250 h 1245322"/>
                  <a:gd name="connsiteX8-209" fmla="*/ 6539588 w 6791556"/>
                  <a:gd name="connsiteY8-210" fmla="*/ 253996 h 1245322"/>
                  <a:gd name="connsiteX9-211" fmla="*/ 6298327 w 6791556"/>
                  <a:gd name="connsiteY9-212" fmla="*/ 7406 h 1245322"/>
                  <a:gd name="connsiteX10-213" fmla="*/ 2122000 w 6791556"/>
                  <a:gd name="connsiteY10-214" fmla="*/ 156638 h 1245322"/>
                  <a:gd name="connsiteX11-215" fmla="*/ 410696 w 6791556"/>
                  <a:gd name="connsiteY11-216" fmla="*/ 0 h 1245322"/>
                  <a:gd name="connsiteX0-217" fmla="*/ 410696 w 6791556"/>
                  <a:gd name="connsiteY0-218" fmla="*/ 0 h 1245322"/>
                  <a:gd name="connsiteX1-219" fmla="*/ 93175 w 6791556"/>
                  <a:gd name="connsiteY1-220" fmla="*/ 451913 h 1245322"/>
                  <a:gd name="connsiteX2-221" fmla="*/ 0 w 6791556"/>
                  <a:gd name="connsiteY2-222" fmla="*/ 617006 h 1245322"/>
                  <a:gd name="connsiteX3-223" fmla="*/ 190852 w 6791556"/>
                  <a:gd name="connsiteY3-224" fmla="*/ 951453 h 1245322"/>
                  <a:gd name="connsiteX4-225" fmla="*/ 439868 w 6791556"/>
                  <a:gd name="connsiteY4-226" fmla="*/ 1245322 h 1245322"/>
                  <a:gd name="connsiteX5-227" fmla="*/ 5494328 w 6791556"/>
                  <a:gd name="connsiteY5-228" fmla="*/ 1207222 h 1245322"/>
                  <a:gd name="connsiteX6-229" fmla="*/ 6405882 w 6791556"/>
                  <a:gd name="connsiteY6-230" fmla="*/ 1216045 h 1245322"/>
                  <a:gd name="connsiteX7-231" fmla="*/ 6791556 w 6791556"/>
                  <a:gd name="connsiteY7-232" fmla="*/ 579250 h 1245322"/>
                  <a:gd name="connsiteX8-233" fmla="*/ 6539588 w 6791556"/>
                  <a:gd name="connsiteY8-234" fmla="*/ 253996 h 1245322"/>
                  <a:gd name="connsiteX9-235" fmla="*/ 6298327 w 6791556"/>
                  <a:gd name="connsiteY9-236" fmla="*/ 7406 h 1245322"/>
                  <a:gd name="connsiteX10-237" fmla="*/ 2189443 w 6791556"/>
                  <a:gd name="connsiteY10-238" fmla="*/ 35980 h 1245322"/>
                  <a:gd name="connsiteX11-239" fmla="*/ 410696 w 6791556"/>
                  <a:gd name="connsiteY11-240" fmla="*/ 0 h 124532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6791556" h="1245322">
                    <a:moveTo>
                      <a:pt x="410696" y="0"/>
                    </a:moveTo>
                    <a:lnTo>
                      <a:pt x="93175" y="451913"/>
                    </a:lnTo>
                    <a:lnTo>
                      <a:pt x="0" y="617006"/>
                    </a:lnTo>
                    <a:lnTo>
                      <a:pt x="190852" y="951453"/>
                    </a:lnTo>
                    <a:lnTo>
                      <a:pt x="439868" y="1245322"/>
                    </a:lnTo>
                    <a:lnTo>
                      <a:pt x="5494328" y="1207222"/>
                    </a:lnTo>
                    <a:lnTo>
                      <a:pt x="6405882" y="1216045"/>
                    </a:lnTo>
                    <a:lnTo>
                      <a:pt x="6791556" y="579250"/>
                    </a:lnTo>
                    <a:lnTo>
                      <a:pt x="6539588" y="253996"/>
                    </a:lnTo>
                    <a:lnTo>
                      <a:pt x="6298327" y="7406"/>
                    </a:lnTo>
                    <a:lnTo>
                      <a:pt x="2189443" y="35980"/>
                    </a:lnTo>
                    <a:lnTo>
                      <a:pt x="410696" y="0"/>
                    </a:lnTo>
                    <a:close/>
                  </a:path>
                </a:pathLst>
              </a:custGeom>
              <a:solidFill>
                <a:srgbClr val="A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7281358" y="1744678"/>
              <a:ext cx="2500868" cy="643890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  <a:sym typeface="+mn-ea"/>
                </a:rPr>
                <a:t>Facial</a:t>
              </a:r>
              <a:r>
                <a:rPr lang="zh-CN" altLang="en-US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  <a:sym typeface="+mn-ea"/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  <a:sym typeface="+mn-ea"/>
                </a:rPr>
                <a:t>Make</a:t>
              </a:r>
              <a:r>
                <a:rPr lang="zh-CN" altLang="en-US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  <a:sym typeface="+mn-ea"/>
                </a:rPr>
                <a:t>-</a:t>
              </a:r>
              <a:r>
                <a:rPr lang="en-US" altLang="zh-CN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  <a:sym typeface="+mn-ea"/>
                </a:rPr>
                <a:t>Up</a:t>
              </a:r>
              <a:endParaRPr lang="zh-CN" altLang="en-US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  <a:sym typeface="+mn-ea"/>
              </a:endParaRPr>
            </a:p>
          </p:txBody>
        </p:sp>
      </p:grpSp>
      <p:sp>
        <p:nvSpPr>
          <p:cNvPr id="39" name="任意多边形: 形状 38"/>
          <p:cNvSpPr/>
          <p:nvPr/>
        </p:nvSpPr>
        <p:spPr>
          <a:xfrm>
            <a:off x="3476372" y="1976060"/>
            <a:ext cx="5239344" cy="1215019"/>
          </a:xfrm>
          <a:custGeom>
            <a:avLst/>
            <a:gdLst>
              <a:gd name="connsiteX0" fmla="*/ 0 w 10692253"/>
              <a:gd name="connsiteY0" fmla="*/ 0 h 1720732"/>
              <a:gd name="connsiteX1" fmla="*/ 8432097 w 10692253"/>
              <a:gd name="connsiteY1" fmla="*/ 0 h 1720732"/>
              <a:gd name="connsiteX2" fmla="*/ 8432097 w 10692253"/>
              <a:gd name="connsiteY2" fmla="*/ 50125 h 1720732"/>
              <a:gd name="connsiteX3" fmla="*/ 50125 w 10692253"/>
              <a:gd name="connsiteY3" fmla="*/ 50125 h 1720732"/>
              <a:gd name="connsiteX4" fmla="*/ 50125 w 10692253"/>
              <a:gd name="connsiteY4" fmla="*/ 1670607 h 1720732"/>
              <a:gd name="connsiteX5" fmla="*/ 10642128 w 10692253"/>
              <a:gd name="connsiteY5" fmla="*/ 1670607 h 1720732"/>
              <a:gd name="connsiteX6" fmla="*/ 10642128 w 10692253"/>
              <a:gd name="connsiteY6" fmla="*/ 50125 h 1720732"/>
              <a:gd name="connsiteX7" fmla="*/ 10081452 w 10692253"/>
              <a:gd name="connsiteY7" fmla="*/ 50125 h 1720732"/>
              <a:gd name="connsiteX8" fmla="*/ 10081452 w 10692253"/>
              <a:gd name="connsiteY8" fmla="*/ 0 h 1720732"/>
              <a:gd name="connsiteX9" fmla="*/ 10692253 w 10692253"/>
              <a:gd name="connsiteY9" fmla="*/ 0 h 1720732"/>
              <a:gd name="connsiteX10" fmla="*/ 10692253 w 10692253"/>
              <a:gd name="connsiteY10" fmla="*/ 1720732 h 1720732"/>
              <a:gd name="connsiteX11" fmla="*/ 0 w 10692253"/>
              <a:gd name="connsiteY11" fmla="*/ 1720732 h 172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92253" h="1720732">
                <a:moveTo>
                  <a:pt x="0" y="0"/>
                </a:moveTo>
                <a:lnTo>
                  <a:pt x="8432097" y="0"/>
                </a:lnTo>
                <a:lnTo>
                  <a:pt x="8432097" y="50125"/>
                </a:lnTo>
                <a:lnTo>
                  <a:pt x="50125" y="50125"/>
                </a:lnTo>
                <a:lnTo>
                  <a:pt x="50125" y="1670607"/>
                </a:lnTo>
                <a:lnTo>
                  <a:pt x="10642128" y="1670607"/>
                </a:lnTo>
                <a:lnTo>
                  <a:pt x="10642128" y="50125"/>
                </a:lnTo>
                <a:lnTo>
                  <a:pt x="10081452" y="50125"/>
                </a:lnTo>
                <a:lnTo>
                  <a:pt x="10081452" y="0"/>
                </a:lnTo>
                <a:lnTo>
                  <a:pt x="10692253" y="0"/>
                </a:lnTo>
                <a:lnTo>
                  <a:pt x="10692253" y="1720732"/>
                </a:lnTo>
                <a:lnTo>
                  <a:pt x="0" y="1720732"/>
                </a:lnTo>
                <a:close/>
              </a:path>
            </a:pathLst>
          </a:cu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2222" y="1679207"/>
            <a:ext cx="2475471" cy="4925189"/>
          </a:xfrm>
          <a:prstGeom prst="rect">
            <a:avLst/>
          </a:prstGeom>
          <a:solidFill>
            <a:srgbClr val="153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upload_post_object_v2_831417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91236"/>
            <a:ext cx="3047729" cy="4813159"/>
          </a:xfrm>
          <a:prstGeom prst="rect">
            <a:avLst/>
          </a:prstGeom>
        </p:spPr>
      </p:pic>
      <p:sp>
        <p:nvSpPr>
          <p:cNvPr id="3" name="任意多边形: 形状 38"/>
          <p:cNvSpPr/>
          <p:nvPr/>
        </p:nvSpPr>
        <p:spPr>
          <a:xfrm>
            <a:off x="6403878" y="3590351"/>
            <a:ext cx="5239344" cy="1215019"/>
          </a:xfrm>
          <a:custGeom>
            <a:avLst/>
            <a:gdLst>
              <a:gd name="connsiteX0" fmla="*/ 0 w 10692253"/>
              <a:gd name="connsiteY0" fmla="*/ 0 h 1720732"/>
              <a:gd name="connsiteX1" fmla="*/ 8432097 w 10692253"/>
              <a:gd name="connsiteY1" fmla="*/ 0 h 1720732"/>
              <a:gd name="connsiteX2" fmla="*/ 8432097 w 10692253"/>
              <a:gd name="connsiteY2" fmla="*/ 50125 h 1720732"/>
              <a:gd name="connsiteX3" fmla="*/ 50125 w 10692253"/>
              <a:gd name="connsiteY3" fmla="*/ 50125 h 1720732"/>
              <a:gd name="connsiteX4" fmla="*/ 50125 w 10692253"/>
              <a:gd name="connsiteY4" fmla="*/ 1670607 h 1720732"/>
              <a:gd name="connsiteX5" fmla="*/ 10642128 w 10692253"/>
              <a:gd name="connsiteY5" fmla="*/ 1670607 h 1720732"/>
              <a:gd name="connsiteX6" fmla="*/ 10642128 w 10692253"/>
              <a:gd name="connsiteY6" fmla="*/ 50125 h 1720732"/>
              <a:gd name="connsiteX7" fmla="*/ 10081452 w 10692253"/>
              <a:gd name="connsiteY7" fmla="*/ 50125 h 1720732"/>
              <a:gd name="connsiteX8" fmla="*/ 10081452 w 10692253"/>
              <a:gd name="connsiteY8" fmla="*/ 0 h 1720732"/>
              <a:gd name="connsiteX9" fmla="*/ 10692253 w 10692253"/>
              <a:gd name="connsiteY9" fmla="*/ 0 h 1720732"/>
              <a:gd name="connsiteX10" fmla="*/ 10692253 w 10692253"/>
              <a:gd name="connsiteY10" fmla="*/ 1720732 h 1720732"/>
              <a:gd name="connsiteX11" fmla="*/ 0 w 10692253"/>
              <a:gd name="connsiteY11" fmla="*/ 1720732 h 172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92253" h="1720732">
                <a:moveTo>
                  <a:pt x="0" y="0"/>
                </a:moveTo>
                <a:lnTo>
                  <a:pt x="8432097" y="0"/>
                </a:lnTo>
                <a:lnTo>
                  <a:pt x="8432097" y="50125"/>
                </a:lnTo>
                <a:lnTo>
                  <a:pt x="50125" y="50125"/>
                </a:lnTo>
                <a:lnTo>
                  <a:pt x="50125" y="1670607"/>
                </a:lnTo>
                <a:lnTo>
                  <a:pt x="10642128" y="1670607"/>
                </a:lnTo>
                <a:lnTo>
                  <a:pt x="10642128" y="50125"/>
                </a:lnTo>
                <a:lnTo>
                  <a:pt x="10081452" y="50125"/>
                </a:lnTo>
                <a:lnTo>
                  <a:pt x="10081452" y="0"/>
                </a:lnTo>
                <a:lnTo>
                  <a:pt x="10692253" y="0"/>
                </a:lnTo>
                <a:lnTo>
                  <a:pt x="10692253" y="1720732"/>
                </a:lnTo>
                <a:lnTo>
                  <a:pt x="0" y="1720732"/>
                </a:lnTo>
                <a:close/>
              </a:path>
            </a:pathLst>
          </a:cu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任意多边形: 形状 38"/>
          <p:cNvSpPr/>
          <p:nvPr/>
        </p:nvSpPr>
        <p:spPr>
          <a:xfrm>
            <a:off x="4090262" y="5201145"/>
            <a:ext cx="5239344" cy="1215019"/>
          </a:xfrm>
          <a:custGeom>
            <a:avLst/>
            <a:gdLst>
              <a:gd name="connsiteX0" fmla="*/ 0 w 10692253"/>
              <a:gd name="connsiteY0" fmla="*/ 0 h 1720732"/>
              <a:gd name="connsiteX1" fmla="*/ 8432097 w 10692253"/>
              <a:gd name="connsiteY1" fmla="*/ 0 h 1720732"/>
              <a:gd name="connsiteX2" fmla="*/ 8432097 w 10692253"/>
              <a:gd name="connsiteY2" fmla="*/ 50125 h 1720732"/>
              <a:gd name="connsiteX3" fmla="*/ 50125 w 10692253"/>
              <a:gd name="connsiteY3" fmla="*/ 50125 h 1720732"/>
              <a:gd name="connsiteX4" fmla="*/ 50125 w 10692253"/>
              <a:gd name="connsiteY4" fmla="*/ 1670607 h 1720732"/>
              <a:gd name="connsiteX5" fmla="*/ 10642128 w 10692253"/>
              <a:gd name="connsiteY5" fmla="*/ 1670607 h 1720732"/>
              <a:gd name="connsiteX6" fmla="*/ 10642128 w 10692253"/>
              <a:gd name="connsiteY6" fmla="*/ 50125 h 1720732"/>
              <a:gd name="connsiteX7" fmla="*/ 10081452 w 10692253"/>
              <a:gd name="connsiteY7" fmla="*/ 50125 h 1720732"/>
              <a:gd name="connsiteX8" fmla="*/ 10081452 w 10692253"/>
              <a:gd name="connsiteY8" fmla="*/ 0 h 1720732"/>
              <a:gd name="connsiteX9" fmla="*/ 10692253 w 10692253"/>
              <a:gd name="connsiteY9" fmla="*/ 0 h 1720732"/>
              <a:gd name="connsiteX10" fmla="*/ 10692253 w 10692253"/>
              <a:gd name="connsiteY10" fmla="*/ 1720732 h 1720732"/>
              <a:gd name="connsiteX11" fmla="*/ 0 w 10692253"/>
              <a:gd name="connsiteY11" fmla="*/ 1720732 h 172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92253" h="1720732">
                <a:moveTo>
                  <a:pt x="0" y="0"/>
                </a:moveTo>
                <a:lnTo>
                  <a:pt x="8432097" y="0"/>
                </a:lnTo>
                <a:lnTo>
                  <a:pt x="8432097" y="50125"/>
                </a:lnTo>
                <a:lnTo>
                  <a:pt x="50125" y="50125"/>
                </a:lnTo>
                <a:lnTo>
                  <a:pt x="50125" y="1670607"/>
                </a:lnTo>
                <a:lnTo>
                  <a:pt x="10642128" y="1670607"/>
                </a:lnTo>
                <a:lnTo>
                  <a:pt x="10642128" y="50125"/>
                </a:lnTo>
                <a:lnTo>
                  <a:pt x="10081452" y="50125"/>
                </a:lnTo>
                <a:lnTo>
                  <a:pt x="10081452" y="0"/>
                </a:lnTo>
                <a:lnTo>
                  <a:pt x="10692253" y="0"/>
                </a:lnTo>
                <a:lnTo>
                  <a:pt x="10692253" y="1720732"/>
                </a:lnTo>
                <a:lnTo>
                  <a:pt x="0" y="1720732"/>
                </a:lnTo>
                <a:close/>
              </a:path>
            </a:pathLst>
          </a:cu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308547" y="1558257"/>
            <a:ext cx="1429190" cy="632150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FFD966"/>
                </a:solidFill>
              </a:rPr>
              <a:t>Painted </a:t>
            </a:r>
            <a:endParaRPr lang="en-US" altLang="zh-CN" b="1">
              <a:solidFill>
                <a:srgbClr val="FFD966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altLang="zh-CN" b="1">
                <a:solidFill>
                  <a:srgbClr val="FFD966"/>
                </a:solidFill>
              </a:rPr>
              <a:t>Face</a:t>
            </a:r>
            <a:endParaRPr lang="zh-CN" altLang="en-US" b="1">
              <a:solidFill>
                <a:srgbClr val="FFD966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19865" y="3169063"/>
            <a:ext cx="747576" cy="577182"/>
          </a:xfrm>
          <a:prstGeom prst="rect">
            <a:avLst/>
          </a:prstGeom>
        </p:spPr>
        <p:txBody>
          <a:bodyPr wrap="none" rtlCol="0">
            <a:noAutofit/>
          </a:bodyPr>
          <a:p>
            <a:pPr algn="ctr">
              <a:lnSpc>
                <a:spcPct val="140000"/>
              </a:lnSpc>
            </a:pPr>
            <a:r>
              <a:rPr lang="en-US" altLang="zh-CN" b="1">
                <a:solidFill>
                  <a:srgbClr val="9DC3E6"/>
                </a:solidFill>
              </a:rPr>
              <a:t>Blue</a:t>
            </a:r>
            <a:r>
              <a:rPr lang="zh-CN" altLang="en-US" b="1">
                <a:solidFill>
                  <a:srgbClr val="9DC3E6"/>
                </a:solidFill>
              </a:rPr>
              <a:t>-</a:t>
            </a:r>
            <a:r>
              <a:rPr lang="en-US" altLang="zh-CN" b="1">
                <a:solidFill>
                  <a:srgbClr val="9DC3E6"/>
                </a:solidFill>
              </a:rPr>
              <a:t>Green </a:t>
            </a:r>
            <a:endParaRPr lang="en-US" altLang="zh-CN" b="1">
              <a:solidFill>
                <a:srgbClr val="9DC3E6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altLang="zh-CN" b="1">
                <a:solidFill>
                  <a:srgbClr val="9DC3E6"/>
                </a:solidFill>
              </a:rPr>
              <a:t>Face</a:t>
            </a:r>
            <a:endParaRPr lang="zh-CN" altLang="en-US" b="1">
              <a:solidFill>
                <a:srgbClr val="9DC3E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234217" y="4805376"/>
            <a:ext cx="780557" cy="632150"/>
          </a:xfrm>
          <a:prstGeom prst="rect">
            <a:avLst/>
          </a:prstGeom>
        </p:spPr>
        <p:txBody>
          <a:bodyPr wrap="none" rtlCol="0">
            <a:noAutofit/>
          </a:bodyPr>
          <a:p>
            <a:pPr>
              <a:lnSpc>
                <a:spcPct val="140000"/>
              </a:lnSpc>
            </a:pPr>
            <a:r>
              <a:rPr lang="en-US" altLang="zh-CN" b="1">
                <a:solidFill>
                  <a:srgbClr val="C9C9C9"/>
                </a:solidFill>
              </a:rPr>
              <a:t>White</a:t>
            </a:r>
            <a:endParaRPr lang="en-US" altLang="zh-CN" b="1">
              <a:solidFill>
                <a:srgbClr val="C9C9C9"/>
              </a:solidFill>
            </a:endParaRPr>
          </a:p>
          <a:p>
            <a:r>
              <a:rPr lang="en-US" altLang="zh-CN" b="1">
                <a:solidFill>
                  <a:srgbClr val="C9C9C9"/>
                </a:solidFill>
              </a:rPr>
              <a:t> Face</a:t>
            </a:r>
            <a:endParaRPr lang="zh-CN" altLang="en-US" b="1">
              <a:solidFill>
                <a:srgbClr val="C9C9C9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935654" y="2212267"/>
            <a:ext cx="4419494" cy="698113"/>
          </a:xfrm>
          <a:prstGeom prst="rect">
            <a:avLst/>
          </a:prstGeom>
        </p:spPr>
        <p:txBody>
          <a:bodyPr wrap="square" rtlCol="0">
            <a:noAutofit/>
          </a:bodyPr>
          <a:p>
            <a:pPr algn="just">
              <a:lnSpc>
                <a:spcPct val="130000"/>
              </a:lnSpc>
            </a:pPr>
            <a:r>
              <a:rPr lang="en-US" altLang="zh-CN" sz="1600" spc="10"/>
              <a:t>Represent youthfulness, vitality, cheerfulness, and happiness, usually appearing on male characters.</a:t>
            </a:r>
            <a:endParaRPr lang="zh-CN" altLang="en-US" sz="1600" spc="1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6819324" y="3894680"/>
            <a:ext cx="4408501" cy="1060907"/>
          </a:xfrm>
          <a:prstGeom prst="rect">
            <a:avLst/>
          </a:prstGeom>
        </p:spPr>
        <p:txBody>
          <a:bodyPr wrap="square" rtlCol="0">
            <a:noAutofit/>
          </a:bodyPr>
          <a:p>
            <a:pPr marL="0" indent="0" algn="just" defTabSz="0" rtl="0" eaLnBrk="1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spc="10">
                <a:solidFill>
                  <a:schemeClr val="tx1"/>
                </a:solidFill>
              </a:rPr>
              <a:t>Represent cleverness, wisdom, courage, and authority, usually appearing on noble characters.</a:t>
            </a:r>
            <a:endParaRPr lang="en-US" altLang="zh-CN" sz="1600" spc="1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4419380" y="5486983"/>
            <a:ext cx="4595399" cy="817836"/>
          </a:xfrm>
          <a:prstGeom prst="rect">
            <a:avLst/>
          </a:prstGeom>
        </p:spPr>
        <p:txBody>
          <a:bodyPr wrap="square" rtlCol="0">
            <a:noAutofit/>
          </a:bodyPr>
          <a:p>
            <a:pPr marL="0" indent="0" algn="just" defTabSz="0" rtl="0" eaLnBrk="1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spc="10">
                <a:solidFill>
                  <a:schemeClr val="tx1"/>
                </a:solidFill>
              </a:rPr>
              <a:t>Represent cunningness, treachery, cruelty, and baseness, usually appearing on villainous characters.</a:t>
            </a:r>
            <a:endParaRPr lang="en-US" altLang="zh-CN" sz="1600" spc="10">
              <a:solidFill>
                <a:schemeClr val="tx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404325" y="3496744"/>
            <a:ext cx="648000" cy="1398495"/>
            <a:chOff x="3917887" y="1844089"/>
            <a:chExt cx="648000" cy="1398495"/>
          </a:xfrm>
        </p:grpSpPr>
        <p:grpSp>
          <p:nvGrpSpPr>
            <p:cNvPr id="28" name="组合 27"/>
            <p:cNvGrpSpPr/>
            <p:nvPr/>
          </p:nvGrpSpPr>
          <p:grpSpPr>
            <a:xfrm>
              <a:off x="3917887" y="1844089"/>
              <a:ext cx="648000" cy="1398495"/>
              <a:chOff x="1452195" y="3073613"/>
              <a:chExt cx="648000" cy="1398495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452195" y="3073613"/>
                <a:ext cx="648000" cy="1398495"/>
              </a:xfrm>
              <a:prstGeom prst="rect">
                <a:avLst/>
              </a:prstGeom>
              <a:noFill/>
              <a:ln w="3175"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495364" y="3111712"/>
                <a:ext cx="561662" cy="1322295"/>
              </a:xfrm>
              <a:prstGeom prst="rect">
                <a:avLst/>
              </a:prstGeom>
              <a:solidFill>
                <a:srgbClr val="CB2B3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3920113" y="1936733"/>
              <a:ext cx="490220" cy="1213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脸谱</a:t>
              </a:r>
              <a:endParaRPr lang="zh-CN" altLang="en-US" sz="2000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3755536" y="2423084"/>
              <a:ext cx="1188146" cy="215444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FILL IN THE TITLE HERE</a:t>
              </a:r>
              <a:endPara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83" y="2177449"/>
            <a:ext cx="3024404" cy="4411610"/>
          </a:xfrm>
          <a:prstGeom prst="rect">
            <a:avLst/>
          </a:prstGeom>
          <a:ln w="12700" cmpd="sng">
            <a:noFill/>
            <a:prstDash val="solid"/>
            <a:miter lim="800000"/>
            <a:headEnd/>
            <a:tailEnd/>
          </a:ln>
          <a:effectLst>
            <a:outerShdw blurRad="190500" dist="63500" algn="l" rotWithShape="0">
              <a:srgbClr val="000000">
                <a:alpha val="30000"/>
              </a:srgb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774128" y="577503"/>
            <a:ext cx="3032834" cy="1198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rgbClr val="FFE699"/>
                </a:solidFill>
                <a:latin typeface="汉仪南宫体简" charset="0"/>
                <a:ea typeface="汉仪南宫体简" charset="0"/>
                <a:sym typeface="+mn-ea"/>
              </a:rPr>
              <a:t>contemporary</a:t>
            </a:r>
            <a:endParaRPr lang="en-US" altLang="zh-CN" sz="2400" dirty="0">
              <a:solidFill>
                <a:srgbClr val="FFE699"/>
              </a:solidFill>
              <a:latin typeface="汉仪南宫体简" charset="0"/>
              <a:ea typeface="汉仪南宫体简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76496" y="998080"/>
            <a:ext cx="3363972" cy="1107996"/>
          </a:xfrm>
          <a:prstGeom prst="rect">
            <a:avLst/>
          </a:prstGeom>
          <a:noFill/>
          <a:effectLst>
            <a:softEdge rad="584200"/>
          </a:effectLst>
        </p:spPr>
        <p:txBody>
          <a:bodyPr wrap="square" rtlCol="0">
            <a:no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汉仪南宫体简" charset="0"/>
                <a:ea typeface="汉仪南宫体简" charset="0"/>
                <a:sym typeface="+mn-ea"/>
              </a:rPr>
              <a:t>significance </a:t>
            </a:r>
            <a:endParaRPr lang="en-US" altLang="zh-CN" sz="4000" dirty="0">
              <a:solidFill>
                <a:srgbClr val="FF0000"/>
              </a:solidFill>
              <a:latin typeface="汉仪南宫体简" charset="0"/>
              <a:ea typeface="汉仪南宫体简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3349208" y="722108"/>
            <a:ext cx="6703591" cy="768350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dirty="0">
                <a:solidFill>
                  <a:srgbClr val="FFC000"/>
                </a:solidFill>
                <a:latin typeface="汉仪南宫体简" charset="0"/>
                <a:ea typeface="汉仪南宫体简" charset="0"/>
              </a:rPr>
              <a:t>  </a:t>
            </a:r>
            <a:endParaRPr lang="zh-CN" altLang="en-US" sz="3200" dirty="0">
              <a:solidFill>
                <a:srgbClr val="FFC000"/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64191" y="544521"/>
            <a:ext cx="0" cy="1374582"/>
          </a:xfrm>
          <a:prstGeom prst="line">
            <a:avLst/>
          </a:prstGeom>
          <a:ln>
            <a:solidFill>
              <a:srgbClr val="A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287157" y="544521"/>
            <a:ext cx="0" cy="1418557"/>
          </a:xfrm>
          <a:prstGeom prst="line">
            <a:avLst/>
          </a:prstGeom>
          <a:ln>
            <a:solidFill>
              <a:srgbClr val="A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 userDrawn="1"/>
        </p:nvSpPr>
        <p:spPr>
          <a:xfrm>
            <a:off x="3349251" y="2177426"/>
            <a:ext cx="7828360" cy="2909639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3200" spc="20">
                <a:solidFill>
                  <a:srgbClr val="000000"/>
                </a:solidFill>
              </a:rPr>
              <a:t>1. </a:t>
            </a:r>
            <a:r>
              <a:rPr lang="en-US" altLang="zh-CN" sz="3200" spc="20">
                <a:solidFill>
                  <a:srgbClr val="0070C0"/>
                </a:solidFill>
              </a:rPr>
              <a:t>Inheriting and promoting Chinese culture.</a:t>
            </a:r>
            <a:endParaRPr lang="en-US" altLang="zh-CN" sz="3200" spc="2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spc="20">
                <a:solidFill>
                  <a:srgbClr val="000000"/>
                </a:solidFill>
              </a:rPr>
              <a:t>2.</a:t>
            </a:r>
            <a:r>
              <a:rPr lang="en-US" altLang="zh-CN" sz="3200" spc="20">
                <a:solidFill>
                  <a:srgbClr val="0070C0"/>
                </a:solidFill>
              </a:rPr>
              <a:t> Reflecting national and cultural confidence. </a:t>
            </a:r>
            <a:endParaRPr lang="en-US" altLang="zh-CN" sz="3200" spc="2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spc="20">
                <a:solidFill>
                  <a:srgbClr val="000000"/>
                </a:solidFill>
              </a:rPr>
              <a:t>3. </a:t>
            </a:r>
            <a:r>
              <a:rPr lang="en-US" altLang="zh-CN" sz="3200" spc="20">
                <a:solidFill>
                  <a:srgbClr val="0070C0"/>
                </a:solidFill>
              </a:rPr>
              <a:t>Promoting cultural exchanges between </a:t>
            </a:r>
            <a:endParaRPr lang="en-US" altLang="zh-CN" sz="3200" spc="2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spc="20">
                <a:solidFill>
                  <a:srgbClr val="0070C0"/>
                </a:solidFill>
              </a:rPr>
              <a:t>     China and foreign countries. </a:t>
            </a:r>
            <a:endParaRPr lang="en-US" altLang="zh-CN" sz="3200" spc="2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3200" spc="20">
                <a:solidFill>
                  <a:srgbClr val="000000"/>
                </a:solidFill>
              </a:rPr>
              <a:t>4. </a:t>
            </a:r>
            <a:r>
              <a:rPr lang="en-US" altLang="zh-CN" sz="3200" spc="20">
                <a:solidFill>
                  <a:srgbClr val="0070C0"/>
                </a:solidFill>
              </a:rPr>
              <a:t>Enhancing national soft power.</a:t>
            </a:r>
            <a:endParaRPr lang="zh-CN" altLang="en-US" sz="3200" spc="20">
              <a:solidFill>
                <a:srgbClr val="0070C0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955846" y="4981123"/>
            <a:ext cx="648000" cy="1398495"/>
            <a:chOff x="3917887" y="1844089"/>
            <a:chExt cx="648000" cy="1398495"/>
          </a:xfrm>
        </p:grpSpPr>
        <p:grpSp>
          <p:nvGrpSpPr>
            <p:cNvPr id="28" name="组合 27"/>
            <p:cNvGrpSpPr/>
            <p:nvPr/>
          </p:nvGrpSpPr>
          <p:grpSpPr>
            <a:xfrm>
              <a:off x="3917887" y="1844089"/>
              <a:ext cx="648000" cy="1398495"/>
              <a:chOff x="1452195" y="3073613"/>
              <a:chExt cx="648000" cy="1398495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452195" y="3073613"/>
                <a:ext cx="648000" cy="1398495"/>
              </a:xfrm>
              <a:prstGeom prst="rect">
                <a:avLst/>
              </a:prstGeom>
              <a:noFill/>
              <a:ln w="3175">
                <a:solidFill>
                  <a:srgbClr val="CB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495364" y="3111712"/>
                <a:ext cx="561662" cy="1322295"/>
              </a:xfrm>
              <a:prstGeom prst="rect">
                <a:avLst/>
              </a:prstGeom>
              <a:solidFill>
                <a:srgbClr val="CB2B3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3920113" y="1936733"/>
              <a:ext cx="490220" cy="1213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意义</a:t>
              </a:r>
              <a:endParaRPr lang="zh-CN" altLang="en-US" sz="2000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3755536" y="2423084"/>
              <a:ext cx="1188146" cy="215444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FILL IN THE TITLE HERE</a:t>
              </a:r>
              <a:endPara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355" y="549033"/>
            <a:ext cx="1728497" cy="14447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6807545" y="2409892"/>
            <a:ext cx="474303" cy="822491"/>
            <a:chOff x="6336834" y="3429000"/>
            <a:chExt cx="474303" cy="822491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26000" contras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834" y="3429000"/>
              <a:ext cx="474303" cy="822491"/>
            </a:xfrm>
            <a:prstGeom prst="rect">
              <a:avLst/>
            </a:prstGeom>
          </p:spPr>
        </p:pic>
        <p:sp>
          <p:nvSpPr>
            <p:cNvPr id="58" name="文本框 57"/>
            <p:cNvSpPr txBox="1"/>
            <p:nvPr/>
          </p:nvSpPr>
          <p:spPr>
            <a:xfrm>
              <a:off x="6392605" y="3523299"/>
              <a:ext cx="400110" cy="6338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苏新诗古印宋简" panose="02010609000101010101" pitchFamily="49" charset="-122"/>
                  <a:ea typeface="苏新诗古印宋简" panose="02010609000101010101" pitchFamily="49" charset="-122"/>
                </a:rPr>
                <a:t>京剧篇</a:t>
              </a:r>
              <a:endParaRPr lang="zh-CN" altLang="en-US" sz="1400" dirty="0">
                <a:solidFill>
                  <a:schemeClr val="bg1"/>
                </a:solidFill>
                <a:latin typeface="苏新诗古印宋简" panose="02010609000101010101" pitchFamily="49" charset="-122"/>
                <a:ea typeface="苏新诗古印宋简" panose="02010609000101010101" pitchFamily="49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flipH="1">
            <a:off x="8250822" y="1341459"/>
            <a:ext cx="3631493" cy="5254602"/>
            <a:chOff x="504592" y="504824"/>
            <a:chExt cx="4141326" cy="5857875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92" y="504824"/>
              <a:ext cx="4141326" cy="585787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3773977" y="3151909"/>
              <a:ext cx="144088" cy="554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538793" y="1209563"/>
            <a:ext cx="65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A72434"/>
                </a:solidFill>
                <a:latin typeface="书体坊米芾体" panose="02010601030101010101" pitchFamily="2" charset="-122"/>
                <a:ea typeface="书体坊米芾体" panose="02010601030101010101" pitchFamily="2" charset="-122"/>
              </a:rPr>
              <a:t>完</a:t>
            </a:r>
            <a:endParaRPr lang="zh-CN" altLang="en-US" sz="7200" dirty="0">
              <a:solidFill>
                <a:srgbClr val="A72434"/>
              </a:solidFill>
              <a:latin typeface="书体坊米芾体" panose="02010601030101010101" pitchFamily="2" charset="-122"/>
              <a:ea typeface="书体坊米芾体" panose="02010601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10938" y="1937765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dirty="0">
                <a:solidFill>
                  <a:srgbClr val="A72434"/>
                </a:solidFill>
                <a:latin typeface="书体坊米芾体" panose="02010601030101010101" pitchFamily="2" charset="-122"/>
                <a:ea typeface="书体坊米芾体" panose="02010601030101010101" pitchFamily="2" charset="-122"/>
              </a:rPr>
              <a:t>结</a:t>
            </a:r>
            <a:endParaRPr lang="zh-CN" altLang="en-US" sz="7200" dirty="0">
              <a:solidFill>
                <a:srgbClr val="A72434"/>
              </a:solidFill>
              <a:latin typeface="书体坊米芾体" panose="02010601030101010101" pitchFamily="2" charset="-122"/>
              <a:ea typeface="书体坊米芾体" panose="02010601030101010101" pitchFamily="2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769204" y="3652958"/>
            <a:ext cx="7426865" cy="976795"/>
          </a:xfrm>
          <a:prstGeom prst="rect">
            <a:avLst/>
          </a:prstGeom>
        </p:spPr>
        <p:txBody>
          <a:bodyPr wrap="none" rtlCol="0">
            <a:noAutofit/>
          </a:bodyPr>
          <a:p>
            <a:r>
              <a:rPr lang="en-US" altLang="zh-CN" sz="4800">
                <a:latin typeface="Calibri" charset="0"/>
                <a:ea typeface="Calibri" charset="0"/>
                <a:cs typeface="Calibri" charset="0"/>
              </a:rPr>
              <a:t>Thank you for your patience!</a:t>
            </a:r>
            <a:endParaRPr lang="zh-CN" altLang="en-US" sz="480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KSO_WM_UNIT_PLACING_PICTURE_USER_VIEWPORT" val="{&quot;height&quot;:9931.401574803149,&quot;width&quot;:6633.570078740157}"/>
</p:tagLst>
</file>

<file path=ppt/tags/tag3.xml><?xml version="1.0" encoding="utf-8"?>
<p:tagLst xmlns:p="http://schemas.openxmlformats.org/presentationml/2006/main">
  <p:tag name="KSO_WPP_MARK_KEY" val="6bec72c6-d509-4f6c-b21a-6de46a427522"/>
  <p:tag name="COMMONDATA" val="eyJjb3VudCI6MSwiaGRpZCI6ImVkMzNkOGMwMDk0NTViNjYwYTdmMGIwNmE2YTMxYmVhIiwidXNlckNvdW50Ijox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Calibri Light"/>
        <a:ea typeface="汉仪中宋简"/>
        <a:cs typeface=""/>
      </a:majorFont>
      <a:minorFont>
        <a:latin typeface="Calibri"/>
        <a:ea typeface="汉仪报宋一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2039</Words>
  <Application>WPS Office WWO_wpscloud_20230316181545-85e7816f08</Application>
  <PresentationFormat>宽屏</PresentationFormat>
  <Paragraphs>164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8" baseType="lpstr">
      <vt:lpstr>Arial</vt:lpstr>
      <vt:lpstr>宋体</vt:lpstr>
      <vt:lpstr>Wingdings</vt:lpstr>
      <vt:lpstr>苏新诗古印宋简</vt:lpstr>
      <vt:lpstr>汉仪书宋二KW</vt:lpstr>
      <vt:lpstr>书体坊米芾体</vt:lpstr>
      <vt:lpstr>华文细黑</vt:lpstr>
      <vt:lpstr>Comic Sans MS</vt:lpstr>
      <vt:lpstr>微软雅黑</vt:lpstr>
      <vt:lpstr>微软雅黑</vt:lpstr>
      <vt:lpstr>Century Gothic</vt:lpstr>
      <vt:lpstr>苏新诗古印宋简</vt:lpstr>
      <vt:lpstr>汉仪南宫体简</vt:lpstr>
      <vt:lpstr>汉仪南宫体简</vt:lpstr>
      <vt:lpstr>Angsana New</vt:lpstr>
      <vt:lpstr>汉仪全唐诗简</vt:lpstr>
      <vt:lpstr>汉仪晨妹子简</vt:lpstr>
      <vt:lpstr>汉仪中黑KW</vt:lpstr>
      <vt:lpstr>Kingsoft Confetti</vt:lpstr>
      <vt:lpstr>汉仪旗黑KW 55S</vt:lpstr>
      <vt:lpstr>Noto Serif Thai</vt:lpstr>
      <vt:lpstr>Calibri</vt:lpstr>
      <vt:lpstr>汉仪报宋一简</vt:lpstr>
      <vt:lpstr>书体坊米芾体</vt:lpstr>
      <vt:lpstr>仿宋</vt:lpstr>
      <vt:lpstr>汉仪仿宋KW</vt:lpstr>
      <vt:lpstr>Courier New</vt:lpstr>
      <vt:lpstr>Microsoft Sans Serif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神风无哉</cp:lastModifiedBy>
  <dcterms:created xsi:type="dcterms:W3CDTF">2023-04-05T01:25:45Z</dcterms:created>
  <dcterms:modified xsi:type="dcterms:W3CDTF">2023-04-05T01:25:45Z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2052-0.0.0.0</vt:lpwstr>
  </property>
  <property fmtid="{D5CDD505-2E9C-101B-9397-08002B2CF9AE}" pid="4" name="KSOTemplateUUID">
    <vt:lpwstr>v1.0_mb_3MFHxI17PZKHMJXEbFx+kQ==</vt:lpwstr>
  </property>
  <property fmtid="{D5CDD505-2E9C-101B-9397-08002B2CF9AE}" pid="5" name="ICV">
    <vt:lpwstr>00FE940EEB3C4EBA939E820DE8B13B57_11</vt:lpwstr>
  </property>
</Properties>
</file>